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5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9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0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91" r:id="rId2"/>
    <p:sldId id="29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72" r:id="rId17"/>
    <p:sldId id="273" r:id="rId18"/>
    <p:sldId id="276" r:id="rId19"/>
    <p:sldId id="277" r:id="rId20"/>
    <p:sldId id="278" r:id="rId21"/>
    <p:sldId id="27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8890F8-7FDC-4E96-87CC-188C455835B3}" type="doc">
      <dgm:prSet loTypeId="urn:microsoft.com/office/officeart/2005/8/layout/list1" loCatId="list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1F63C894-139A-4231-A8CE-F437273335D2}">
      <dgm:prSet phldrT="[Text]"/>
      <dgm:spPr>
        <a:solidFill>
          <a:srgbClr val="660066"/>
        </a:solidFill>
      </dgm:spPr>
      <dgm:t>
        <a:bodyPr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r>
            <a:rPr lang="en-US" b="1" u="none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Lucida Sans Unicode" pitchFamily="34" charset="0"/>
              <a:cs typeface="Lucida Sans Unicode" pitchFamily="34" charset="0"/>
            </a:rPr>
            <a:t>PEMENTORAN FORMAL</a:t>
          </a:r>
          <a:endParaRPr lang="en-US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6FD71112-5184-49F5-851F-0CEA125876D7}" type="parTrans" cxnId="{E4F4064B-8D58-4480-9F0E-CCBBA818EF83}">
      <dgm:prSet/>
      <dgm:spPr/>
      <dgm:t>
        <a:bodyPr/>
        <a:lstStyle/>
        <a:p>
          <a:endParaRPr lang="en-US"/>
        </a:p>
      </dgm:t>
    </dgm:pt>
    <dgm:pt modelId="{B99BC0D7-2A7F-4EC7-B847-61F96D374062}" type="sibTrans" cxnId="{E4F4064B-8D58-4480-9F0E-CCBBA818EF83}">
      <dgm:prSet/>
      <dgm:spPr/>
      <dgm:t>
        <a:bodyPr/>
        <a:lstStyle/>
        <a:p>
          <a:endParaRPr lang="en-US"/>
        </a:p>
      </dgm:t>
    </dgm:pt>
    <dgm:pt modelId="{9C122761-AD71-4EB7-ADBB-812C2B751ACE}">
      <dgm:prSet phldrT="[Text]"/>
      <dgm:spPr>
        <a:solidFill>
          <a:srgbClr val="000099"/>
        </a:solidFill>
      </dgm:spPr>
      <dgm:t>
        <a:bodyPr/>
        <a:lstStyle/>
        <a:p>
          <a:r>
            <a:rPr lang="en-US" b="1" u="none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Lucida Sans Unicode" pitchFamily="34" charset="0"/>
              <a:cs typeface="Lucida Sans Unicode" pitchFamily="34" charset="0"/>
            </a:rPr>
            <a:t>PEMENTORAN INFORMAL</a:t>
          </a:r>
          <a:endParaRPr lang="en-US" b="1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gm:t>
    </dgm:pt>
    <dgm:pt modelId="{74F64F19-FDF9-4C33-9EB5-643FF607F8D3}" type="parTrans" cxnId="{828964BD-E43D-4636-B9D5-699A65C9F456}">
      <dgm:prSet/>
      <dgm:spPr/>
      <dgm:t>
        <a:bodyPr/>
        <a:lstStyle/>
        <a:p>
          <a:endParaRPr lang="en-US"/>
        </a:p>
      </dgm:t>
    </dgm:pt>
    <dgm:pt modelId="{AF06F4BB-2879-42F3-839D-391A00323AB2}" type="sibTrans" cxnId="{828964BD-E43D-4636-B9D5-699A65C9F456}">
      <dgm:prSet/>
      <dgm:spPr/>
      <dgm:t>
        <a:bodyPr/>
        <a:lstStyle/>
        <a:p>
          <a:endParaRPr lang="en-US"/>
        </a:p>
      </dgm:t>
    </dgm:pt>
    <dgm:pt modelId="{EAC6AB23-D597-41DB-AFE4-C5AC66A3B6C0}" type="pres">
      <dgm:prSet presAssocID="{068890F8-7FDC-4E96-87CC-188C455835B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BCE271E-2FFA-48A6-880A-35A069CCBBFB}" type="pres">
      <dgm:prSet presAssocID="{1F63C894-139A-4231-A8CE-F437273335D2}" presName="parentLin" presStyleCnt="0"/>
      <dgm:spPr/>
      <dgm:t>
        <a:bodyPr/>
        <a:lstStyle/>
        <a:p>
          <a:endParaRPr lang="en-US"/>
        </a:p>
      </dgm:t>
    </dgm:pt>
    <dgm:pt modelId="{039EF0AD-5B9A-4A07-8D5C-05C2B68D4E82}" type="pres">
      <dgm:prSet presAssocID="{1F63C894-139A-4231-A8CE-F437273335D2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4E077E94-F97C-4B94-B4D0-5D03FDE30CB1}" type="pres">
      <dgm:prSet presAssocID="{1F63C894-139A-4231-A8CE-F437273335D2}" presName="parentText" presStyleLbl="node1" presStyleIdx="0" presStyleCnt="2" custScaleX="127347" custLinFactNeighborX="2262" custLinFactNeighborY="1018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6D1358-D3C9-4F94-835D-5F8E33F01018}" type="pres">
      <dgm:prSet presAssocID="{1F63C894-139A-4231-A8CE-F437273335D2}" presName="negativeSpace" presStyleCnt="0"/>
      <dgm:spPr/>
      <dgm:t>
        <a:bodyPr/>
        <a:lstStyle/>
        <a:p>
          <a:endParaRPr lang="en-US"/>
        </a:p>
      </dgm:t>
    </dgm:pt>
    <dgm:pt modelId="{21C5E3C0-0106-4E40-8731-E27B053296A0}" type="pres">
      <dgm:prSet presAssocID="{1F63C894-139A-4231-A8CE-F437273335D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480F63-F505-46F9-924C-794E0DE86632}" type="pres">
      <dgm:prSet presAssocID="{B99BC0D7-2A7F-4EC7-B847-61F96D374062}" presName="spaceBetweenRectangles" presStyleCnt="0"/>
      <dgm:spPr/>
      <dgm:t>
        <a:bodyPr/>
        <a:lstStyle/>
        <a:p>
          <a:endParaRPr lang="en-US"/>
        </a:p>
      </dgm:t>
    </dgm:pt>
    <dgm:pt modelId="{EF5FCD24-F12B-4B58-A8BC-DDDE8B235501}" type="pres">
      <dgm:prSet presAssocID="{9C122761-AD71-4EB7-ADBB-812C2B751ACE}" presName="parentLin" presStyleCnt="0"/>
      <dgm:spPr/>
      <dgm:t>
        <a:bodyPr/>
        <a:lstStyle/>
        <a:p>
          <a:endParaRPr lang="en-US"/>
        </a:p>
      </dgm:t>
    </dgm:pt>
    <dgm:pt modelId="{484736D8-1275-4BA3-BF41-B46FE9EE2AE1}" type="pres">
      <dgm:prSet presAssocID="{9C122761-AD71-4EB7-ADBB-812C2B751ACE}" presName="parentLeftMargin" presStyleLbl="node1" presStyleIdx="0" presStyleCnt="2"/>
      <dgm:spPr/>
      <dgm:t>
        <a:bodyPr/>
        <a:lstStyle/>
        <a:p>
          <a:endParaRPr lang="en-US"/>
        </a:p>
      </dgm:t>
    </dgm:pt>
    <dgm:pt modelId="{7AA4FF4D-4923-41A1-98CC-B8BD814667A7}" type="pres">
      <dgm:prSet presAssocID="{9C122761-AD71-4EB7-ADBB-812C2B751ACE}" presName="parentText" presStyleLbl="node1" presStyleIdx="1" presStyleCnt="2" custScaleX="12831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896A6C-94FB-4152-B109-111865E10A45}" type="pres">
      <dgm:prSet presAssocID="{9C122761-AD71-4EB7-ADBB-812C2B751ACE}" presName="negativeSpace" presStyleCnt="0"/>
      <dgm:spPr/>
      <dgm:t>
        <a:bodyPr/>
        <a:lstStyle/>
        <a:p>
          <a:endParaRPr lang="en-US"/>
        </a:p>
      </dgm:t>
    </dgm:pt>
    <dgm:pt modelId="{576D50A2-79E9-4F0C-81B6-BF17F5AC587B}" type="pres">
      <dgm:prSet presAssocID="{9C122761-AD71-4EB7-ADBB-812C2B751ACE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8964BD-E43D-4636-B9D5-699A65C9F456}" srcId="{068890F8-7FDC-4E96-87CC-188C455835B3}" destId="{9C122761-AD71-4EB7-ADBB-812C2B751ACE}" srcOrd="1" destOrd="0" parTransId="{74F64F19-FDF9-4C33-9EB5-643FF607F8D3}" sibTransId="{AF06F4BB-2879-42F3-839D-391A00323AB2}"/>
    <dgm:cxn modelId="{17529DF9-4812-4E47-BBFB-D8B188F040D7}" type="presOf" srcId="{1F63C894-139A-4231-A8CE-F437273335D2}" destId="{039EF0AD-5B9A-4A07-8D5C-05C2B68D4E82}" srcOrd="0" destOrd="0" presId="urn:microsoft.com/office/officeart/2005/8/layout/list1"/>
    <dgm:cxn modelId="{E4F4064B-8D58-4480-9F0E-CCBBA818EF83}" srcId="{068890F8-7FDC-4E96-87CC-188C455835B3}" destId="{1F63C894-139A-4231-A8CE-F437273335D2}" srcOrd="0" destOrd="0" parTransId="{6FD71112-5184-49F5-851F-0CEA125876D7}" sibTransId="{B99BC0D7-2A7F-4EC7-B847-61F96D374062}"/>
    <dgm:cxn modelId="{D5772A7C-15CB-4900-8361-313101EFE76B}" type="presOf" srcId="{1F63C894-139A-4231-A8CE-F437273335D2}" destId="{4E077E94-F97C-4B94-B4D0-5D03FDE30CB1}" srcOrd="1" destOrd="0" presId="urn:microsoft.com/office/officeart/2005/8/layout/list1"/>
    <dgm:cxn modelId="{1A08CB6C-7081-444D-9603-9F38BEE43263}" type="presOf" srcId="{9C122761-AD71-4EB7-ADBB-812C2B751ACE}" destId="{484736D8-1275-4BA3-BF41-B46FE9EE2AE1}" srcOrd="0" destOrd="0" presId="urn:microsoft.com/office/officeart/2005/8/layout/list1"/>
    <dgm:cxn modelId="{AAE7F9EC-7C12-47AC-A40E-06BE99507D1A}" type="presOf" srcId="{068890F8-7FDC-4E96-87CC-188C455835B3}" destId="{EAC6AB23-D597-41DB-AFE4-C5AC66A3B6C0}" srcOrd="0" destOrd="0" presId="urn:microsoft.com/office/officeart/2005/8/layout/list1"/>
    <dgm:cxn modelId="{07C8E9C4-1FC0-4826-BC6E-6C5EAB6EEAA3}" type="presOf" srcId="{9C122761-AD71-4EB7-ADBB-812C2B751ACE}" destId="{7AA4FF4D-4923-41A1-98CC-B8BD814667A7}" srcOrd="1" destOrd="0" presId="urn:microsoft.com/office/officeart/2005/8/layout/list1"/>
    <dgm:cxn modelId="{E57802D3-2980-4EA5-B6EA-158600651E87}" type="presParOf" srcId="{EAC6AB23-D597-41DB-AFE4-C5AC66A3B6C0}" destId="{6BCE271E-2FFA-48A6-880A-35A069CCBBFB}" srcOrd="0" destOrd="0" presId="urn:microsoft.com/office/officeart/2005/8/layout/list1"/>
    <dgm:cxn modelId="{238CE568-3734-43F4-B15F-DEE7C4158ED2}" type="presParOf" srcId="{6BCE271E-2FFA-48A6-880A-35A069CCBBFB}" destId="{039EF0AD-5B9A-4A07-8D5C-05C2B68D4E82}" srcOrd="0" destOrd="0" presId="urn:microsoft.com/office/officeart/2005/8/layout/list1"/>
    <dgm:cxn modelId="{B224BB2F-FDAB-42EB-90B0-BA378E26A088}" type="presParOf" srcId="{6BCE271E-2FFA-48A6-880A-35A069CCBBFB}" destId="{4E077E94-F97C-4B94-B4D0-5D03FDE30CB1}" srcOrd="1" destOrd="0" presId="urn:microsoft.com/office/officeart/2005/8/layout/list1"/>
    <dgm:cxn modelId="{29DB4600-9CF9-43B3-9B85-EF30233CB07A}" type="presParOf" srcId="{EAC6AB23-D597-41DB-AFE4-C5AC66A3B6C0}" destId="{386D1358-D3C9-4F94-835D-5F8E33F01018}" srcOrd="1" destOrd="0" presId="urn:microsoft.com/office/officeart/2005/8/layout/list1"/>
    <dgm:cxn modelId="{7D632822-833A-4698-B398-2418B39CF393}" type="presParOf" srcId="{EAC6AB23-D597-41DB-AFE4-C5AC66A3B6C0}" destId="{21C5E3C0-0106-4E40-8731-E27B053296A0}" srcOrd="2" destOrd="0" presId="urn:microsoft.com/office/officeart/2005/8/layout/list1"/>
    <dgm:cxn modelId="{A45FF0AE-9BF8-44E7-A398-B1A8ABA2E99E}" type="presParOf" srcId="{EAC6AB23-D597-41DB-AFE4-C5AC66A3B6C0}" destId="{3D480F63-F505-46F9-924C-794E0DE86632}" srcOrd="3" destOrd="0" presId="urn:microsoft.com/office/officeart/2005/8/layout/list1"/>
    <dgm:cxn modelId="{7AC329D0-A6D3-4ADC-AD59-7BD4CF4C0A06}" type="presParOf" srcId="{EAC6AB23-D597-41DB-AFE4-C5AC66A3B6C0}" destId="{EF5FCD24-F12B-4B58-A8BC-DDDE8B235501}" srcOrd="4" destOrd="0" presId="urn:microsoft.com/office/officeart/2005/8/layout/list1"/>
    <dgm:cxn modelId="{25D47452-CF82-47AD-8A9C-1382CE1AE764}" type="presParOf" srcId="{EF5FCD24-F12B-4B58-A8BC-DDDE8B235501}" destId="{484736D8-1275-4BA3-BF41-B46FE9EE2AE1}" srcOrd="0" destOrd="0" presId="urn:microsoft.com/office/officeart/2005/8/layout/list1"/>
    <dgm:cxn modelId="{0168B651-7640-40C9-8FEC-0248C70A0C4C}" type="presParOf" srcId="{EF5FCD24-F12B-4B58-A8BC-DDDE8B235501}" destId="{7AA4FF4D-4923-41A1-98CC-B8BD814667A7}" srcOrd="1" destOrd="0" presId="urn:microsoft.com/office/officeart/2005/8/layout/list1"/>
    <dgm:cxn modelId="{0FA96F80-3903-4E1A-B6E1-672F172F291E}" type="presParOf" srcId="{EAC6AB23-D597-41DB-AFE4-C5AC66A3B6C0}" destId="{D0896A6C-94FB-4152-B109-111865E10A45}" srcOrd="5" destOrd="0" presId="urn:microsoft.com/office/officeart/2005/8/layout/list1"/>
    <dgm:cxn modelId="{C8ADEEA0-F3EE-4BC3-BE6D-AE82AB987276}" type="presParOf" srcId="{EAC6AB23-D597-41DB-AFE4-C5AC66A3B6C0}" destId="{576D50A2-79E9-4F0C-81B6-BF17F5AC587B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F2A3110-07A1-4322-B647-CC6961B31482}" type="doc">
      <dgm:prSet loTypeId="urn:microsoft.com/office/officeart/2005/8/layout/default#13" loCatId="list" qsTypeId="urn:microsoft.com/office/officeart/2005/8/quickstyle/3d2" qsCatId="3D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09B9A528-44C4-49CD-882E-968B0C26A2DD}">
      <dgm:prSet phldrT="[Text]" custT="1"/>
      <dgm:spPr/>
      <dgm:t>
        <a:bodyPr/>
        <a:lstStyle/>
        <a:p>
          <a:r>
            <a:rPr lang="ms-MY" sz="1800" b="1" dirty="0" smtClean="0"/>
            <a:t>Memahami </a:t>
          </a:r>
          <a:r>
            <a:rPr lang="en-US" sz="1800" b="1" dirty="0" err="1" smtClean="0"/>
            <a:t>Dokumen</a:t>
          </a:r>
          <a:r>
            <a:rPr lang="en-US" sz="1800" b="1" dirty="0" smtClean="0"/>
            <a:t> </a:t>
          </a:r>
          <a:r>
            <a:rPr lang="en-US" sz="1800" b="1" dirty="0" err="1" smtClean="0"/>
            <a:t>Pentaksiran</a:t>
          </a:r>
          <a:r>
            <a:rPr lang="en-US" sz="1800" b="1" dirty="0" smtClean="0"/>
            <a:t> Standard </a:t>
          </a:r>
          <a:r>
            <a:rPr lang="en-US" sz="1800" b="1" dirty="0" err="1" smtClean="0"/>
            <a:t>Kompetensi</a:t>
          </a:r>
          <a:r>
            <a:rPr lang="en-US" sz="1800" b="1" dirty="0" smtClean="0"/>
            <a:t> </a:t>
          </a:r>
          <a:endParaRPr lang="en-US" sz="1800" b="1" dirty="0"/>
        </a:p>
      </dgm:t>
    </dgm:pt>
    <dgm:pt modelId="{97B2DB47-6FE2-47DB-BF0A-BD3AA4604076}" type="parTrans" cxnId="{DDD46A04-8A9E-412F-AFE9-6A8DA5E46F6C}">
      <dgm:prSet/>
      <dgm:spPr/>
      <dgm:t>
        <a:bodyPr/>
        <a:lstStyle/>
        <a:p>
          <a:endParaRPr lang="en-US" sz="2000" b="1"/>
        </a:p>
      </dgm:t>
    </dgm:pt>
    <dgm:pt modelId="{200A25E9-C068-42D3-A447-24EE9E9AE3FD}" type="sibTrans" cxnId="{DDD46A04-8A9E-412F-AFE9-6A8DA5E46F6C}">
      <dgm:prSet/>
      <dgm:spPr/>
      <dgm:t>
        <a:bodyPr/>
        <a:lstStyle/>
        <a:p>
          <a:endParaRPr lang="en-US" sz="2000" b="1"/>
        </a:p>
      </dgm:t>
    </dgm:pt>
    <dgm:pt modelId="{5F102FF0-709A-4F15-8096-5213656899DA}">
      <dgm:prSet phldrT="[Text]" custT="1"/>
      <dgm:spPr/>
      <dgm:t>
        <a:bodyPr/>
        <a:lstStyle/>
        <a:p>
          <a:r>
            <a:rPr lang="ms-MY" sz="1800" b="1" dirty="0" smtClean="0"/>
            <a:t>Bagaimana menyediakan  pelbagai jenis instrumen pentaksiran. </a:t>
          </a:r>
          <a:endParaRPr lang="en-US" sz="1800" b="1" dirty="0"/>
        </a:p>
      </dgm:t>
    </dgm:pt>
    <dgm:pt modelId="{C3AD3049-BCCD-4DBC-995A-D1E065E4526C}" type="parTrans" cxnId="{C4D0A874-00E1-4C8F-814F-4324175B8F9F}">
      <dgm:prSet/>
      <dgm:spPr/>
      <dgm:t>
        <a:bodyPr/>
        <a:lstStyle/>
        <a:p>
          <a:endParaRPr lang="en-US" sz="2000" b="1"/>
        </a:p>
      </dgm:t>
    </dgm:pt>
    <dgm:pt modelId="{C8D01F85-893A-4963-8474-30BB08D6805C}" type="sibTrans" cxnId="{C4D0A874-00E1-4C8F-814F-4324175B8F9F}">
      <dgm:prSet/>
      <dgm:spPr/>
      <dgm:t>
        <a:bodyPr/>
        <a:lstStyle/>
        <a:p>
          <a:endParaRPr lang="en-US" sz="2000" b="1"/>
        </a:p>
      </dgm:t>
    </dgm:pt>
    <dgm:pt modelId="{8E0D28D1-EEE8-4C3E-A933-EC698C699FE1}">
      <dgm:prSet phldrT="[Text]" custT="1"/>
      <dgm:spPr/>
      <dgm:t>
        <a:bodyPr/>
        <a:lstStyle/>
        <a:p>
          <a:r>
            <a:rPr lang="ms-MY" sz="1800" b="1" dirty="0" smtClean="0"/>
            <a:t>Bagaimana menyimpan evidens murid</a:t>
          </a:r>
          <a:endParaRPr lang="en-US" sz="1800" b="1" dirty="0"/>
        </a:p>
      </dgm:t>
    </dgm:pt>
    <dgm:pt modelId="{3BF628E3-47F7-45A7-8976-970FA3D00ACE}" type="parTrans" cxnId="{BBB83798-0B4A-48B2-B22B-F38BAB999E69}">
      <dgm:prSet/>
      <dgm:spPr/>
      <dgm:t>
        <a:bodyPr/>
        <a:lstStyle/>
        <a:p>
          <a:endParaRPr lang="en-US" sz="2000" b="1"/>
        </a:p>
      </dgm:t>
    </dgm:pt>
    <dgm:pt modelId="{BC0E3AE1-5E64-40B6-AEB2-49A66F5C221F}" type="sibTrans" cxnId="{BBB83798-0B4A-48B2-B22B-F38BAB999E69}">
      <dgm:prSet/>
      <dgm:spPr/>
      <dgm:t>
        <a:bodyPr/>
        <a:lstStyle/>
        <a:p>
          <a:endParaRPr lang="en-US" sz="2000" b="1"/>
        </a:p>
      </dgm:t>
    </dgm:pt>
    <dgm:pt modelId="{EBB84DAD-11E0-4E14-8C25-E835B0AEB55E}">
      <dgm:prSet custT="1"/>
      <dgm:spPr/>
      <dgm:t>
        <a:bodyPr/>
        <a:lstStyle/>
        <a:p>
          <a:r>
            <a:rPr lang="ms-MY" sz="1800" b="1" dirty="0" smtClean="0"/>
            <a:t>Bagaimana menggunakan aplikasi Pentaksiran dalam merekod pencapaian murid.</a:t>
          </a:r>
          <a:endParaRPr lang="en-US" sz="1800" b="1" dirty="0"/>
        </a:p>
      </dgm:t>
    </dgm:pt>
    <dgm:pt modelId="{BDD9217C-91E0-417D-A530-0DF2EE7259C1}" type="parTrans" cxnId="{0A52D69F-6E54-4675-ABAF-3FB7515FEB9D}">
      <dgm:prSet/>
      <dgm:spPr/>
      <dgm:t>
        <a:bodyPr/>
        <a:lstStyle/>
        <a:p>
          <a:endParaRPr lang="en-US" sz="2000" b="1"/>
        </a:p>
      </dgm:t>
    </dgm:pt>
    <dgm:pt modelId="{2FB28449-356F-4630-976D-C28C763CD5B0}" type="sibTrans" cxnId="{0A52D69F-6E54-4675-ABAF-3FB7515FEB9D}">
      <dgm:prSet/>
      <dgm:spPr/>
      <dgm:t>
        <a:bodyPr/>
        <a:lstStyle/>
        <a:p>
          <a:endParaRPr lang="en-US" sz="2000" b="1"/>
        </a:p>
      </dgm:t>
    </dgm:pt>
    <dgm:pt modelId="{F6F2C1A9-F57E-4A63-854B-10CBB3CA319F}">
      <dgm:prSet custT="1"/>
      <dgm:spPr/>
      <dgm:t>
        <a:bodyPr/>
        <a:lstStyle/>
        <a:p>
          <a:r>
            <a:rPr lang="ms-MY" sz="1800" b="1" dirty="0" smtClean="0"/>
            <a:t>Bagaimana menjalankan  pentaksiran seiring dengan pengajaran dan pembelajaran.</a:t>
          </a:r>
          <a:endParaRPr lang="en-US" sz="1800" b="1" dirty="0"/>
        </a:p>
      </dgm:t>
    </dgm:pt>
    <dgm:pt modelId="{94CD11AF-E405-478A-9AED-56C96AB074DE}" type="parTrans" cxnId="{089EEBAA-90F3-46F4-983E-C6906FEE627C}">
      <dgm:prSet/>
      <dgm:spPr/>
      <dgm:t>
        <a:bodyPr/>
        <a:lstStyle/>
        <a:p>
          <a:endParaRPr lang="en-US" sz="2000" b="1"/>
        </a:p>
      </dgm:t>
    </dgm:pt>
    <dgm:pt modelId="{809F1CCC-A1A8-48C9-89BE-7C29FEE92B7B}" type="sibTrans" cxnId="{089EEBAA-90F3-46F4-983E-C6906FEE627C}">
      <dgm:prSet/>
      <dgm:spPr/>
      <dgm:t>
        <a:bodyPr/>
        <a:lstStyle/>
        <a:p>
          <a:endParaRPr lang="en-US" sz="2000" b="1"/>
        </a:p>
      </dgm:t>
    </dgm:pt>
    <dgm:pt modelId="{4B7EFD75-D361-4A5C-85E3-543F76D9BAFC}">
      <dgm:prSet custT="1"/>
      <dgm:spPr/>
      <dgm:t>
        <a:bodyPr/>
        <a:lstStyle/>
        <a:p>
          <a:r>
            <a:rPr lang="ms-MY" sz="1800" b="1" dirty="0" smtClean="0"/>
            <a:t>Bagaimana menyediakan instrumen pentaksiran yang bersesuaian dengan evidens yang ingin dihasilkan.</a:t>
          </a:r>
          <a:endParaRPr lang="en-US" sz="1800" b="1" dirty="0"/>
        </a:p>
      </dgm:t>
    </dgm:pt>
    <dgm:pt modelId="{02C0D6A0-128E-48AE-AFB3-DC0970C0FDD7}" type="parTrans" cxnId="{02481FA5-99DE-42E5-8868-FF8DE9E28EF2}">
      <dgm:prSet/>
      <dgm:spPr/>
      <dgm:t>
        <a:bodyPr/>
        <a:lstStyle/>
        <a:p>
          <a:endParaRPr lang="en-US" sz="2000" b="1"/>
        </a:p>
      </dgm:t>
    </dgm:pt>
    <dgm:pt modelId="{6B925F22-8A58-4219-982C-50A685162AB1}" type="sibTrans" cxnId="{02481FA5-99DE-42E5-8868-FF8DE9E28EF2}">
      <dgm:prSet/>
      <dgm:spPr/>
      <dgm:t>
        <a:bodyPr/>
        <a:lstStyle/>
        <a:p>
          <a:endParaRPr lang="en-US" sz="2000" b="1"/>
        </a:p>
      </dgm:t>
    </dgm:pt>
    <dgm:pt modelId="{BDABDEC4-3DB2-42F2-BFD0-9DBAE4E7FBD6}" type="pres">
      <dgm:prSet presAssocID="{CF2A3110-07A1-4322-B647-CC6961B3148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35B97EE-D78E-41A7-B92D-DB49F1628244}" type="pres">
      <dgm:prSet presAssocID="{09B9A528-44C4-49CD-882E-968B0C26A2D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A4A070-A4E5-4786-B14B-F7F7421CBC9C}" type="pres">
      <dgm:prSet presAssocID="{200A25E9-C068-42D3-A447-24EE9E9AE3FD}" presName="sibTrans" presStyleCnt="0"/>
      <dgm:spPr/>
      <dgm:t>
        <a:bodyPr/>
        <a:lstStyle/>
        <a:p>
          <a:endParaRPr lang="en-US"/>
        </a:p>
      </dgm:t>
    </dgm:pt>
    <dgm:pt modelId="{3766632A-8914-4B0B-8F75-370A44D6E501}" type="pres">
      <dgm:prSet presAssocID="{5F102FF0-709A-4F15-8096-5213656899DA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FECB63-6CAF-4B2D-A49B-51C49B194B35}" type="pres">
      <dgm:prSet presAssocID="{C8D01F85-893A-4963-8474-30BB08D6805C}" presName="sibTrans" presStyleCnt="0"/>
      <dgm:spPr/>
      <dgm:t>
        <a:bodyPr/>
        <a:lstStyle/>
        <a:p>
          <a:endParaRPr lang="en-US"/>
        </a:p>
      </dgm:t>
    </dgm:pt>
    <dgm:pt modelId="{58EDF6EA-9FAF-4AE7-86EE-025980D65F93}" type="pres">
      <dgm:prSet presAssocID="{4B7EFD75-D361-4A5C-85E3-543F76D9BAF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D2B46A-3499-43E9-974B-48695D03E62C}" type="pres">
      <dgm:prSet presAssocID="{6B925F22-8A58-4219-982C-50A685162AB1}" presName="sibTrans" presStyleCnt="0"/>
      <dgm:spPr/>
      <dgm:t>
        <a:bodyPr/>
        <a:lstStyle/>
        <a:p>
          <a:endParaRPr lang="en-US"/>
        </a:p>
      </dgm:t>
    </dgm:pt>
    <dgm:pt modelId="{24DB02A3-7B50-47A3-B959-D66E6A6145AD}" type="pres">
      <dgm:prSet presAssocID="{F6F2C1A9-F57E-4A63-854B-10CBB3CA319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272FC-9392-4843-8EA6-B0CBB20754F3}" type="pres">
      <dgm:prSet presAssocID="{809F1CCC-A1A8-48C9-89BE-7C29FEE92B7B}" presName="sibTrans" presStyleCnt="0"/>
      <dgm:spPr/>
      <dgm:t>
        <a:bodyPr/>
        <a:lstStyle/>
        <a:p>
          <a:endParaRPr lang="en-US"/>
        </a:p>
      </dgm:t>
    </dgm:pt>
    <dgm:pt modelId="{9CD903C9-BD95-4173-B801-08FE30D804CC}" type="pres">
      <dgm:prSet presAssocID="{EBB84DAD-11E0-4E14-8C25-E835B0AEB55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2A0FD4-B86D-4B0B-A2A7-821C4D2ACB7B}" type="pres">
      <dgm:prSet presAssocID="{2FB28449-356F-4630-976D-C28C763CD5B0}" presName="sibTrans" presStyleCnt="0"/>
      <dgm:spPr/>
      <dgm:t>
        <a:bodyPr/>
        <a:lstStyle/>
        <a:p>
          <a:endParaRPr lang="en-US"/>
        </a:p>
      </dgm:t>
    </dgm:pt>
    <dgm:pt modelId="{D829C1C5-9856-4E87-B9D8-468802FE1893}" type="pres">
      <dgm:prSet presAssocID="{8E0D28D1-EEE8-4C3E-A933-EC698C699FE1}" presName="node" presStyleLbl="node1" presStyleIdx="5" presStyleCnt="6" custLinFactNeighborX="-1818" custLinFactNeighborY="-1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89EEBAA-90F3-46F4-983E-C6906FEE627C}" srcId="{CF2A3110-07A1-4322-B647-CC6961B31482}" destId="{F6F2C1A9-F57E-4A63-854B-10CBB3CA319F}" srcOrd="3" destOrd="0" parTransId="{94CD11AF-E405-478A-9AED-56C96AB074DE}" sibTransId="{809F1CCC-A1A8-48C9-89BE-7C29FEE92B7B}"/>
    <dgm:cxn modelId="{BBB83798-0B4A-48B2-B22B-F38BAB999E69}" srcId="{CF2A3110-07A1-4322-B647-CC6961B31482}" destId="{8E0D28D1-EEE8-4C3E-A933-EC698C699FE1}" srcOrd="5" destOrd="0" parTransId="{3BF628E3-47F7-45A7-8976-970FA3D00ACE}" sibTransId="{BC0E3AE1-5E64-40B6-AEB2-49A66F5C221F}"/>
    <dgm:cxn modelId="{0A52D69F-6E54-4675-ABAF-3FB7515FEB9D}" srcId="{CF2A3110-07A1-4322-B647-CC6961B31482}" destId="{EBB84DAD-11E0-4E14-8C25-E835B0AEB55E}" srcOrd="4" destOrd="0" parTransId="{BDD9217C-91E0-417D-A530-0DF2EE7259C1}" sibTransId="{2FB28449-356F-4630-976D-C28C763CD5B0}"/>
    <dgm:cxn modelId="{B42A8792-D8C2-49A3-A1E3-F220ACEE2EC4}" type="presOf" srcId="{CF2A3110-07A1-4322-B647-CC6961B31482}" destId="{BDABDEC4-3DB2-42F2-BFD0-9DBAE4E7FBD6}" srcOrd="0" destOrd="0" presId="urn:microsoft.com/office/officeart/2005/8/layout/default#13"/>
    <dgm:cxn modelId="{3E6B99E8-E05D-468B-93DF-3849AB3D5328}" type="presOf" srcId="{4B7EFD75-D361-4A5C-85E3-543F76D9BAFC}" destId="{58EDF6EA-9FAF-4AE7-86EE-025980D65F93}" srcOrd="0" destOrd="0" presId="urn:microsoft.com/office/officeart/2005/8/layout/default#13"/>
    <dgm:cxn modelId="{02481FA5-99DE-42E5-8868-FF8DE9E28EF2}" srcId="{CF2A3110-07A1-4322-B647-CC6961B31482}" destId="{4B7EFD75-D361-4A5C-85E3-543F76D9BAFC}" srcOrd="2" destOrd="0" parTransId="{02C0D6A0-128E-48AE-AFB3-DC0970C0FDD7}" sibTransId="{6B925F22-8A58-4219-982C-50A685162AB1}"/>
    <dgm:cxn modelId="{EDC7642A-D86B-4DE8-B2C2-53473D9C07FA}" type="presOf" srcId="{09B9A528-44C4-49CD-882E-968B0C26A2DD}" destId="{035B97EE-D78E-41A7-B92D-DB49F1628244}" srcOrd="0" destOrd="0" presId="urn:microsoft.com/office/officeart/2005/8/layout/default#13"/>
    <dgm:cxn modelId="{DDD46A04-8A9E-412F-AFE9-6A8DA5E46F6C}" srcId="{CF2A3110-07A1-4322-B647-CC6961B31482}" destId="{09B9A528-44C4-49CD-882E-968B0C26A2DD}" srcOrd="0" destOrd="0" parTransId="{97B2DB47-6FE2-47DB-BF0A-BD3AA4604076}" sibTransId="{200A25E9-C068-42D3-A447-24EE9E9AE3FD}"/>
    <dgm:cxn modelId="{C4D0A874-00E1-4C8F-814F-4324175B8F9F}" srcId="{CF2A3110-07A1-4322-B647-CC6961B31482}" destId="{5F102FF0-709A-4F15-8096-5213656899DA}" srcOrd="1" destOrd="0" parTransId="{C3AD3049-BCCD-4DBC-995A-D1E065E4526C}" sibTransId="{C8D01F85-893A-4963-8474-30BB08D6805C}"/>
    <dgm:cxn modelId="{779C65E1-8C7A-4123-BCD8-B3E0279D0893}" type="presOf" srcId="{F6F2C1A9-F57E-4A63-854B-10CBB3CA319F}" destId="{24DB02A3-7B50-47A3-B959-D66E6A6145AD}" srcOrd="0" destOrd="0" presId="urn:microsoft.com/office/officeart/2005/8/layout/default#13"/>
    <dgm:cxn modelId="{7E51ADFD-925E-42DB-A47F-7AABDF2C3FA8}" type="presOf" srcId="{5F102FF0-709A-4F15-8096-5213656899DA}" destId="{3766632A-8914-4B0B-8F75-370A44D6E501}" srcOrd="0" destOrd="0" presId="urn:microsoft.com/office/officeart/2005/8/layout/default#13"/>
    <dgm:cxn modelId="{A665B800-3CF5-4528-AA04-32EA66F3F500}" type="presOf" srcId="{8E0D28D1-EEE8-4C3E-A933-EC698C699FE1}" destId="{D829C1C5-9856-4E87-B9D8-468802FE1893}" srcOrd="0" destOrd="0" presId="urn:microsoft.com/office/officeart/2005/8/layout/default#13"/>
    <dgm:cxn modelId="{AC578630-93FB-457A-A9A4-615447DEEDF8}" type="presOf" srcId="{EBB84DAD-11E0-4E14-8C25-E835B0AEB55E}" destId="{9CD903C9-BD95-4173-B801-08FE30D804CC}" srcOrd="0" destOrd="0" presId="urn:microsoft.com/office/officeart/2005/8/layout/default#13"/>
    <dgm:cxn modelId="{B19C9341-0835-4CCF-AE9F-968A9FD14468}" type="presParOf" srcId="{BDABDEC4-3DB2-42F2-BFD0-9DBAE4E7FBD6}" destId="{035B97EE-D78E-41A7-B92D-DB49F1628244}" srcOrd="0" destOrd="0" presId="urn:microsoft.com/office/officeart/2005/8/layout/default#13"/>
    <dgm:cxn modelId="{FD7CCF08-181E-46ED-877E-42F7C711E8F0}" type="presParOf" srcId="{BDABDEC4-3DB2-42F2-BFD0-9DBAE4E7FBD6}" destId="{8FA4A070-A4E5-4786-B14B-F7F7421CBC9C}" srcOrd="1" destOrd="0" presId="urn:microsoft.com/office/officeart/2005/8/layout/default#13"/>
    <dgm:cxn modelId="{B0CA7795-3F76-448B-B9EE-69AA2651A984}" type="presParOf" srcId="{BDABDEC4-3DB2-42F2-BFD0-9DBAE4E7FBD6}" destId="{3766632A-8914-4B0B-8F75-370A44D6E501}" srcOrd="2" destOrd="0" presId="urn:microsoft.com/office/officeart/2005/8/layout/default#13"/>
    <dgm:cxn modelId="{0367C72E-33D0-49F7-A860-A7F88BB5F9AC}" type="presParOf" srcId="{BDABDEC4-3DB2-42F2-BFD0-9DBAE4E7FBD6}" destId="{C3FECB63-6CAF-4B2D-A49B-51C49B194B35}" srcOrd="3" destOrd="0" presId="urn:microsoft.com/office/officeart/2005/8/layout/default#13"/>
    <dgm:cxn modelId="{DC1CBD39-C157-4480-AF0C-C47BB5390569}" type="presParOf" srcId="{BDABDEC4-3DB2-42F2-BFD0-9DBAE4E7FBD6}" destId="{58EDF6EA-9FAF-4AE7-86EE-025980D65F93}" srcOrd="4" destOrd="0" presId="urn:microsoft.com/office/officeart/2005/8/layout/default#13"/>
    <dgm:cxn modelId="{51450B17-BBDC-41EE-B941-C71C90E98491}" type="presParOf" srcId="{BDABDEC4-3DB2-42F2-BFD0-9DBAE4E7FBD6}" destId="{9BD2B46A-3499-43E9-974B-48695D03E62C}" srcOrd="5" destOrd="0" presId="urn:microsoft.com/office/officeart/2005/8/layout/default#13"/>
    <dgm:cxn modelId="{F947A8B6-33CE-400C-8A26-D217242339FC}" type="presParOf" srcId="{BDABDEC4-3DB2-42F2-BFD0-9DBAE4E7FBD6}" destId="{24DB02A3-7B50-47A3-B959-D66E6A6145AD}" srcOrd="6" destOrd="0" presId="urn:microsoft.com/office/officeart/2005/8/layout/default#13"/>
    <dgm:cxn modelId="{25F62222-BB25-49C4-B81C-E309A883AD38}" type="presParOf" srcId="{BDABDEC4-3DB2-42F2-BFD0-9DBAE4E7FBD6}" destId="{AFF272FC-9392-4843-8EA6-B0CBB20754F3}" srcOrd="7" destOrd="0" presId="urn:microsoft.com/office/officeart/2005/8/layout/default#13"/>
    <dgm:cxn modelId="{1A9438FE-9223-42A6-9874-A4755367AAC1}" type="presParOf" srcId="{BDABDEC4-3DB2-42F2-BFD0-9DBAE4E7FBD6}" destId="{9CD903C9-BD95-4173-B801-08FE30D804CC}" srcOrd="8" destOrd="0" presId="urn:microsoft.com/office/officeart/2005/8/layout/default#13"/>
    <dgm:cxn modelId="{87F4FAA9-4FD1-4C70-99D9-3550F4BE21AE}" type="presParOf" srcId="{BDABDEC4-3DB2-42F2-BFD0-9DBAE4E7FBD6}" destId="{922A0FD4-B86D-4B0B-A2A7-821C4D2ACB7B}" srcOrd="9" destOrd="0" presId="urn:microsoft.com/office/officeart/2005/8/layout/default#13"/>
    <dgm:cxn modelId="{DB595ACD-1D68-44AB-B551-73BAC42EE5BC}" type="presParOf" srcId="{BDABDEC4-3DB2-42F2-BFD0-9DBAE4E7FBD6}" destId="{D829C1C5-9856-4E87-B9D8-468802FE1893}" srcOrd="10" destOrd="0" presId="urn:microsoft.com/office/officeart/2005/8/layout/default#1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89EE852-23DA-4035-9187-3BD6CC8E79E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B04A7C-0DCC-4653-A553-8398CFC7734C}" type="pres">
      <dgm:prSet presAssocID="{089EE852-23DA-4035-9187-3BD6CC8E79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F5BC03F-3D7A-40D0-AFED-7D69361D5894}" type="presOf" srcId="{089EE852-23DA-4035-9187-3BD6CC8E79E8}" destId="{05B04A7C-0DCC-4653-A553-8398CFC7734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89EE852-23DA-4035-9187-3BD6CC8E79E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B04A7C-0DCC-4653-A553-8398CFC7734C}" type="pres">
      <dgm:prSet presAssocID="{089EE852-23DA-4035-9187-3BD6CC8E79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04945E19-71BC-434E-A66A-7F24CE1A7580}" type="presOf" srcId="{089EE852-23DA-4035-9187-3BD6CC8E79E8}" destId="{05B04A7C-0DCC-4653-A553-8398CFC7734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89EE852-23DA-4035-9187-3BD6CC8E79E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B04A7C-0DCC-4653-A553-8398CFC7734C}" type="pres">
      <dgm:prSet presAssocID="{089EE852-23DA-4035-9187-3BD6CC8E79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84D26451-65D3-4FFF-991E-153E4A6B1660}" type="presOf" srcId="{089EE852-23DA-4035-9187-3BD6CC8E79E8}" destId="{05B04A7C-0DCC-4653-A553-8398CFC7734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9EE852-23DA-4035-9187-3BD6CC8E79E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B04A7C-0DCC-4653-A553-8398CFC7734C}" type="pres">
      <dgm:prSet presAssocID="{089EE852-23DA-4035-9187-3BD6CC8E79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3EC02508-1962-40BD-A5A4-4B3C7F769CE8}" type="presOf" srcId="{089EE852-23DA-4035-9187-3BD6CC8E79E8}" destId="{05B04A7C-0DCC-4653-A553-8398CFC7734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440F49D-C8F3-4C8C-8301-1ECD4772EAF9}" type="doc">
      <dgm:prSet loTypeId="urn:microsoft.com/office/officeart/2005/8/layout/orgChart1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B865EF7-F363-470E-9748-0D0D818FEF06}">
      <dgm:prSet phldrT="[Text]" custT="1"/>
      <dgm:spPr>
        <a:solidFill>
          <a:srgbClr val="000066"/>
        </a:solidFill>
      </dgm:spPr>
      <dgm:t>
        <a:bodyPr/>
        <a:lstStyle/>
        <a:p>
          <a:r>
            <a:rPr lang="en-US" sz="2800" b="1" dirty="0" smtClean="0">
              <a:solidFill>
                <a:srgbClr val="FFFF00"/>
              </a:solidFill>
            </a:rPr>
            <a:t>PEMENTORAN FORMAL</a:t>
          </a:r>
          <a:endParaRPr lang="en-US" sz="2800" b="1" dirty="0">
            <a:solidFill>
              <a:srgbClr val="FFFF00"/>
            </a:solidFill>
          </a:endParaRPr>
        </a:p>
      </dgm:t>
    </dgm:pt>
    <dgm:pt modelId="{7C5BF0B5-0FA8-484C-8F3B-E260075CCA80}" type="parTrans" cxnId="{2792CAE8-18FA-43F4-B7FA-89704D989FAD}">
      <dgm:prSet/>
      <dgm:spPr/>
      <dgm:t>
        <a:bodyPr/>
        <a:lstStyle/>
        <a:p>
          <a:endParaRPr lang="en-US" sz="1800"/>
        </a:p>
      </dgm:t>
    </dgm:pt>
    <dgm:pt modelId="{621E5C64-D2EA-4BEA-9CDA-659798B2D0EE}" type="sibTrans" cxnId="{2792CAE8-18FA-43F4-B7FA-89704D989FAD}">
      <dgm:prSet/>
      <dgm:spPr/>
      <dgm:t>
        <a:bodyPr/>
        <a:lstStyle/>
        <a:p>
          <a:endParaRPr lang="en-US" sz="1800"/>
        </a:p>
      </dgm:t>
    </dgm:pt>
    <dgm:pt modelId="{6DAF7644-2DFF-4CA6-AB91-246D3B92AF40}">
      <dgm:prSet phldrT="[Text]" custT="1"/>
      <dgm:spPr>
        <a:solidFill>
          <a:srgbClr val="660066"/>
        </a:solidFill>
      </dgm:spPr>
      <dgm:t>
        <a:bodyPr/>
        <a:lstStyle/>
        <a:p>
          <a:r>
            <a:rPr lang="en-US" sz="1800" dirty="0" smtClean="0"/>
            <a:t>TARIKH, MASA DAN TEMPAT DITETAPKAN OLEH JK PENTAKSIRAN              </a:t>
          </a:r>
        </a:p>
        <a:p>
          <a:r>
            <a:rPr lang="en-US" sz="1800" dirty="0" smtClean="0"/>
            <a:t> DIJALANKAN SECARA BERJADUAL DALAM MESYUARAT ATAU SESI PENINGKATAN PROFESIONALISME</a:t>
          </a:r>
          <a:endParaRPr lang="en-US" sz="1800" dirty="0"/>
        </a:p>
      </dgm:t>
    </dgm:pt>
    <dgm:pt modelId="{1D38E1CA-DF1B-4C50-99E7-06C96473E756}" type="parTrans" cxnId="{B0B96B3C-D4E6-42C2-BCDA-0F0B8E228ABC}">
      <dgm:prSet/>
      <dgm:spPr/>
      <dgm:t>
        <a:bodyPr/>
        <a:lstStyle/>
        <a:p>
          <a:endParaRPr lang="en-US" sz="1800"/>
        </a:p>
      </dgm:t>
    </dgm:pt>
    <dgm:pt modelId="{A1E321BF-2435-4459-9EF1-854B20F5818C}" type="sibTrans" cxnId="{B0B96B3C-D4E6-42C2-BCDA-0F0B8E228ABC}">
      <dgm:prSet/>
      <dgm:spPr/>
      <dgm:t>
        <a:bodyPr/>
        <a:lstStyle/>
        <a:p>
          <a:endParaRPr lang="en-US" sz="1800"/>
        </a:p>
      </dgm:t>
    </dgm:pt>
    <dgm:pt modelId="{6D440E13-A794-4595-B01F-AE31D27AEDCE}">
      <dgm:prSet phldrT="[Text]" custT="1"/>
      <dgm:spPr>
        <a:solidFill>
          <a:srgbClr val="660066"/>
        </a:solidFill>
      </dgm:spPr>
      <dgm:t>
        <a:bodyPr/>
        <a:lstStyle/>
        <a:p>
          <a:r>
            <a:rPr lang="en-US" sz="2000" dirty="0" smtClean="0"/>
            <a:t>OBJEKTIF </a:t>
          </a:r>
        </a:p>
        <a:p>
          <a:r>
            <a:rPr lang="en-US" sz="2000" dirty="0" smtClean="0"/>
            <a:t>DITETAPKAN OLEH JK PENTAKSIRAN</a:t>
          </a:r>
          <a:endParaRPr lang="en-US" sz="2000" dirty="0"/>
        </a:p>
      </dgm:t>
    </dgm:pt>
    <dgm:pt modelId="{5A3020C7-2E5A-48D2-9772-9E53B5B4B042}" type="parTrans" cxnId="{BA2879FC-AE04-4B36-972C-C9763A9AD3B0}">
      <dgm:prSet/>
      <dgm:spPr/>
      <dgm:t>
        <a:bodyPr/>
        <a:lstStyle/>
        <a:p>
          <a:endParaRPr lang="en-US" sz="1800"/>
        </a:p>
      </dgm:t>
    </dgm:pt>
    <dgm:pt modelId="{FF631B70-22B3-492C-82C1-668C3DE5CE5E}" type="sibTrans" cxnId="{BA2879FC-AE04-4B36-972C-C9763A9AD3B0}">
      <dgm:prSet/>
      <dgm:spPr/>
      <dgm:t>
        <a:bodyPr/>
        <a:lstStyle/>
        <a:p>
          <a:endParaRPr lang="en-US" sz="1800"/>
        </a:p>
      </dgm:t>
    </dgm:pt>
    <dgm:pt modelId="{52D9B26B-5087-458D-A968-F3AFD9D1C61F}" type="pres">
      <dgm:prSet presAssocID="{C440F49D-C8F3-4C8C-8301-1ECD4772EAF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0FD61C2-7C0C-4F82-AAD4-EC65D74877C9}" type="pres">
      <dgm:prSet presAssocID="{DB865EF7-F363-470E-9748-0D0D818FEF06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682AE16-2746-40A8-8519-E201DBD0BC04}" type="pres">
      <dgm:prSet presAssocID="{DB865EF7-F363-470E-9748-0D0D818FEF06}" presName="rootComposite1" presStyleCnt="0"/>
      <dgm:spPr/>
      <dgm:t>
        <a:bodyPr/>
        <a:lstStyle/>
        <a:p>
          <a:endParaRPr lang="en-US"/>
        </a:p>
      </dgm:t>
    </dgm:pt>
    <dgm:pt modelId="{F2DEEB85-A54E-48DE-9976-05E54F038B80}" type="pres">
      <dgm:prSet presAssocID="{DB865EF7-F363-470E-9748-0D0D818FEF0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134C56-AA8D-4613-A3C6-F62AA0C20B55}" type="pres">
      <dgm:prSet presAssocID="{DB865EF7-F363-470E-9748-0D0D818FEF0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10BC901-DD3C-41D0-8D36-98498B4DC459}" type="pres">
      <dgm:prSet presAssocID="{DB865EF7-F363-470E-9748-0D0D818FEF06}" presName="hierChild2" presStyleCnt="0"/>
      <dgm:spPr/>
      <dgm:t>
        <a:bodyPr/>
        <a:lstStyle/>
        <a:p>
          <a:endParaRPr lang="en-US"/>
        </a:p>
      </dgm:t>
    </dgm:pt>
    <dgm:pt modelId="{DAD5F403-BB19-4EFC-9065-F995CF513150}" type="pres">
      <dgm:prSet presAssocID="{1D38E1CA-DF1B-4C50-99E7-06C96473E75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5F1C355D-0361-4D5E-A98F-76314C534214}" type="pres">
      <dgm:prSet presAssocID="{6DAF7644-2DFF-4CA6-AB91-246D3B92AF4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4926C3E-8592-42BC-97DC-7492A9548A1D}" type="pres">
      <dgm:prSet presAssocID="{6DAF7644-2DFF-4CA6-AB91-246D3B92AF40}" presName="rootComposite" presStyleCnt="0"/>
      <dgm:spPr/>
      <dgm:t>
        <a:bodyPr/>
        <a:lstStyle/>
        <a:p>
          <a:endParaRPr lang="en-US"/>
        </a:p>
      </dgm:t>
    </dgm:pt>
    <dgm:pt modelId="{27325F96-FF0E-403B-A628-917954AE29AF}" type="pres">
      <dgm:prSet presAssocID="{6DAF7644-2DFF-4CA6-AB91-246D3B92AF4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236378-2214-42ED-9176-C5A8962A310F}" type="pres">
      <dgm:prSet presAssocID="{6DAF7644-2DFF-4CA6-AB91-246D3B92AF40}" presName="rootConnector" presStyleLbl="node2" presStyleIdx="0" presStyleCnt="2"/>
      <dgm:spPr/>
      <dgm:t>
        <a:bodyPr/>
        <a:lstStyle/>
        <a:p>
          <a:endParaRPr lang="en-US"/>
        </a:p>
      </dgm:t>
    </dgm:pt>
    <dgm:pt modelId="{48FCE61B-4228-44E6-A793-E5660564F80B}" type="pres">
      <dgm:prSet presAssocID="{6DAF7644-2DFF-4CA6-AB91-246D3B92AF40}" presName="hierChild4" presStyleCnt="0"/>
      <dgm:spPr/>
      <dgm:t>
        <a:bodyPr/>
        <a:lstStyle/>
        <a:p>
          <a:endParaRPr lang="en-US"/>
        </a:p>
      </dgm:t>
    </dgm:pt>
    <dgm:pt modelId="{D1F59443-1360-476E-A343-CB802DF6ECDD}" type="pres">
      <dgm:prSet presAssocID="{6DAF7644-2DFF-4CA6-AB91-246D3B92AF40}" presName="hierChild5" presStyleCnt="0"/>
      <dgm:spPr/>
      <dgm:t>
        <a:bodyPr/>
        <a:lstStyle/>
        <a:p>
          <a:endParaRPr lang="en-US"/>
        </a:p>
      </dgm:t>
    </dgm:pt>
    <dgm:pt modelId="{7C4CD859-31D5-4209-BF9B-27E774BA5ACD}" type="pres">
      <dgm:prSet presAssocID="{5A3020C7-2E5A-48D2-9772-9E53B5B4B042}" presName="Name37" presStyleLbl="parChTrans1D2" presStyleIdx="1" presStyleCnt="2"/>
      <dgm:spPr/>
      <dgm:t>
        <a:bodyPr/>
        <a:lstStyle/>
        <a:p>
          <a:endParaRPr lang="en-US"/>
        </a:p>
      </dgm:t>
    </dgm:pt>
    <dgm:pt modelId="{6203E349-6BA4-49D3-B100-8D62BEBBAEE4}" type="pres">
      <dgm:prSet presAssocID="{6D440E13-A794-4595-B01F-AE31D27AEDC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38119F2-53E5-4C13-A0A6-9ACAE351F8C2}" type="pres">
      <dgm:prSet presAssocID="{6D440E13-A794-4595-B01F-AE31D27AEDCE}" presName="rootComposite" presStyleCnt="0"/>
      <dgm:spPr/>
      <dgm:t>
        <a:bodyPr/>
        <a:lstStyle/>
        <a:p>
          <a:endParaRPr lang="en-US"/>
        </a:p>
      </dgm:t>
    </dgm:pt>
    <dgm:pt modelId="{55098FB6-91C4-44EF-8D4C-F040F7E3377D}" type="pres">
      <dgm:prSet presAssocID="{6D440E13-A794-4595-B01F-AE31D27AEDC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D74769-9EFC-4C26-8873-F8F3F66B97F9}" type="pres">
      <dgm:prSet presAssocID="{6D440E13-A794-4595-B01F-AE31D27AEDCE}" presName="rootConnector" presStyleLbl="node2" presStyleIdx="1" presStyleCnt="2"/>
      <dgm:spPr/>
      <dgm:t>
        <a:bodyPr/>
        <a:lstStyle/>
        <a:p>
          <a:endParaRPr lang="en-US"/>
        </a:p>
      </dgm:t>
    </dgm:pt>
    <dgm:pt modelId="{A8A84949-B816-465B-B24A-E7E4FCECD0BF}" type="pres">
      <dgm:prSet presAssocID="{6D440E13-A794-4595-B01F-AE31D27AEDCE}" presName="hierChild4" presStyleCnt="0"/>
      <dgm:spPr/>
      <dgm:t>
        <a:bodyPr/>
        <a:lstStyle/>
        <a:p>
          <a:endParaRPr lang="en-US"/>
        </a:p>
      </dgm:t>
    </dgm:pt>
    <dgm:pt modelId="{B582179A-440C-4086-ACED-17E6DCEF7A7A}" type="pres">
      <dgm:prSet presAssocID="{6D440E13-A794-4595-B01F-AE31D27AEDCE}" presName="hierChild5" presStyleCnt="0"/>
      <dgm:spPr/>
      <dgm:t>
        <a:bodyPr/>
        <a:lstStyle/>
        <a:p>
          <a:endParaRPr lang="en-US"/>
        </a:p>
      </dgm:t>
    </dgm:pt>
    <dgm:pt modelId="{2A47C9DD-EB21-4DEC-A2C1-64705F26A497}" type="pres">
      <dgm:prSet presAssocID="{DB865EF7-F363-470E-9748-0D0D818FEF06}" presName="hierChild3" presStyleCnt="0"/>
      <dgm:spPr/>
      <dgm:t>
        <a:bodyPr/>
        <a:lstStyle/>
        <a:p>
          <a:endParaRPr lang="en-US"/>
        </a:p>
      </dgm:t>
    </dgm:pt>
  </dgm:ptLst>
  <dgm:cxnLst>
    <dgm:cxn modelId="{FF30ACDF-A3BF-4CBC-A0FC-3B4369B4D95A}" type="presOf" srcId="{5A3020C7-2E5A-48D2-9772-9E53B5B4B042}" destId="{7C4CD859-31D5-4209-BF9B-27E774BA5ACD}" srcOrd="0" destOrd="0" presId="urn:microsoft.com/office/officeart/2005/8/layout/orgChart1"/>
    <dgm:cxn modelId="{2792CAE8-18FA-43F4-B7FA-89704D989FAD}" srcId="{C440F49D-C8F3-4C8C-8301-1ECD4772EAF9}" destId="{DB865EF7-F363-470E-9748-0D0D818FEF06}" srcOrd="0" destOrd="0" parTransId="{7C5BF0B5-0FA8-484C-8F3B-E260075CCA80}" sibTransId="{621E5C64-D2EA-4BEA-9CDA-659798B2D0EE}"/>
    <dgm:cxn modelId="{BA2879FC-AE04-4B36-972C-C9763A9AD3B0}" srcId="{DB865EF7-F363-470E-9748-0D0D818FEF06}" destId="{6D440E13-A794-4595-B01F-AE31D27AEDCE}" srcOrd="1" destOrd="0" parTransId="{5A3020C7-2E5A-48D2-9772-9E53B5B4B042}" sibTransId="{FF631B70-22B3-492C-82C1-668C3DE5CE5E}"/>
    <dgm:cxn modelId="{9AC58B91-667D-4427-944B-5100249E78A4}" type="presOf" srcId="{6DAF7644-2DFF-4CA6-AB91-246D3B92AF40}" destId="{27325F96-FF0E-403B-A628-917954AE29AF}" srcOrd="0" destOrd="0" presId="urn:microsoft.com/office/officeart/2005/8/layout/orgChart1"/>
    <dgm:cxn modelId="{D62DE883-2271-4600-B99E-D16A9AC8AD8C}" type="presOf" srcId="{DB865EF7-F363-470E-9748-0D0D818FEF06}" destId="{09134C56-AA8D-4613-A3C6-F62AA0C20B55}" srcOrd="1" destOrd="0" presId="urn:microsoft.com/office/officeart/2005/8/layout/orgChart1"/>
    <dgm:cxn modelId="{9314DD95-CCF6-419E-8E15-3D3F964DDDFC}" type="presOf" srcId="{6DAF7644-2DFF-4CA6-AB91-246D3B92AF40}" destId="{E3236378-2214-42ED-9176-C5A8962A310F}" srcOrd="1" destOrd="0" presId="urn:microsoft.com/office/officeart/2005/8/layout/orgChart1"/>
    <dgm:cxn modelId="{6DB736EC-9BF5-4D2E-90FB-EE87857D6BB5}" type="presOf" srcId="{1D38E1CA-DF1B-4C50-99E7-06C96473E756}" destId="{DAD5F403-BB19-4EFC-9065-F995CF513150}" srcOrd="0" destOrd="0" presId="urn:microsoft.com/office/officeart/2005/8/layout/orgChart1"/>
    <dgm:cxn modelId="{545A9885-E8AE-4E3A-8585-9B4E8E71D7BA}" type="presOf" srcId="{6D440E13-A794-4595-B01F-AE31D27AEDCE}" destId="{55098FB6-91C4-44EF-8D4C-F040F7E3377D}" srcOrd="0" destOrd="0" presId="urn:microsoft.com/office/officeart/2005/8/layout/orgChart1"/>
    <dgm:cxn modelId="{E9EDF190-C3CB-4CE4-A134-6D16DD854D07}" type="presOf" srcId="{DB865EF7-F363-470E-9748-0D0D818FEF06}" destId="{F2DEEB85-A54E-48DE-9976-05E54F038B80}" srcOrd="0" destOrd="0" presId="urn:microsoft.com/office/officeart/2005/8/layout/orgChart1"/>
    <dgm:cxn modelId="{BE45CFBF-D65D-4091-A7F3-183F68B9FF55}" type="presOf" srcId="{6D440E13-A794-4595-B01F-AE31D27AEDCE}" destId="{91D74769-9EFC-4C26-8873-F8F3F66B97F9}" srcOrd="1" destOrd="0" presId="urn:microsoft.com/office/officeart/2005/8/layout/orgChart1"/>
    <dgm:cxn modelId="{B0B96B3C-D4E6-42C2-BCDA-0F0B8E228ABC}" srcId="{DB865EF7-F363-470E-9748-0D0D818FEF06}" destId="{6DAF7644-2DFF-4CA6-AB91-246D3B92AF40}" srcOrd="0" destOrd="0" parTransId="{1D38E1CA-DF1B-4C50-99E7-06C96473E756}" sibTransId="{A1E321BF-2435-4459-9EF1-854B20F5818C}"/>
    <dgm:cxn modelId="{9B4F8DD8-2591-46FA-BD8B-3B2F4D7140CA}" type="presOf" srcId="{C440F49D-C8F3-4C8C-8301-1ECD4772EAF9}" destId="{52D9B26B-5087-458D-A968-F3AFD9D1C61F}" srcOrd="0" destOrd="0" presId="urn:microsoft.com/office/officeart/2005/8/layout/orgChart1"/>
    <dgm:cxn modelId="{FCC26854-6CA9-4338-A6DC-962156E25F0F}" type="presParOf" srcId="{52D9B26B-5087-458D-A968-F3AFD9D1C61F}" destId="{90FD61C2-7C0C-4F82-AAD4-EC65D74877C9}" srcOrd="0" destOrd="0" presId="urn:microsoft.com/office/officeart/2005/8/layout/orgChart1"/>
    <dgm:cxn modelId="{32AF2ED8-B6B8-4AE3-8DB6-DFB4D857C10A}" type="presParOf" srcId="{90FD61C2-7C0C-4F82-AAD4-EC65D74877C9}" destId="{0682AE16-2746-40A8-8519-E201DBD0BC04}" srcOrd="0" destOrd="0" presId="urn:microsoft.com/office/officeart/2005/8/layout/orgChart1"/>
    <dgm:cxn modelId="{23A83AA1-004A-483C-9D8A-E87CB1E52F6C}" type="presParOf" srcId="{0682AE16-2746-40A8-8519-E201DBD0BC04}" destId="{F2DEEB85-A54E-48DE-9976-05E54F038B80}" srcOrd="0" destOrd="0" presId="urn:microsoft.com/office/officeart/2005/8/layout/orgChart1"/>
    <dgm:cxn modelId="{8DF8692C-2F0A-4E74-903D-12160C087E95}" type="presParOf" srcId="{0682AE16-2746-40A8-8519-E201DBD0BC04}" destId="{09134C56-AA8D-4613-A3C6-F62AA0C20B55}" srcOrd="1" destOrd="0" presId="urn:microsoft.com/office/officeart/2005/8/layout/orgChart1"/>
    <dgm:cxn modelId="{33792224-8204-4C79-B68C-309B77F79C5E}" type="presParOf" srcId="{90FD61C2-7C0C-4F82-AAD4-EC65D74877C9}" destId="{610BC901-DD3C-41D0-8D36-98498B4DC459}" srcOrd="1" destOrd="0" presId="urn:microsoft.com/office/officeart/2005/8/layout/orgChart1"/>
    <dgm:cxn modelId="{D448B8B2-C391-43B0-871B-3CECDCE4B6DD}" type="presParOf" srcId="{610BC901-DD3C-41D0-8D36-98498B4DC459}" destId="{DAD5F403-BB19-4EFC-9065-F995CF513150}" srcOrd="0" destOrd="0" presId="urn:microsoft.com/office/officeart/2005/8/layout/orgChart1"/>
    <dgm:cxn modelId="{AD2C31B6-C127-4A24-A857-12607D536B68}" type="presParOf" srcId="{610BC901-DD3C-41D0-8D36-98498B4DC459}" destId="{5F1C355D-0361-4D5E-A98F-76314C534214}" srcOrd="1" destOrd="0" presId="urn:microsoft.com/office/officeart/2005/8/layout/orgChart1"/>
    <dgm:cxn modelId="{05EA71D4-1E81-4620-9644-4851A2BEAFCD}" type="presParOf" srcId="{5F1C355D-0361-4D5E-A98F-76314C534214}" destId="{A4926C3E-8592-42BC-97DC-7492A9548A1D}" srcOrd="0" destOrd="0" presId="urn:microsoft.com/office/officeart/2005/8/layout/orgChart1"/>
    <dgm:cxn modelId="{1F8EAE84-A3D6-4C3E-AA8B-BA65742985F8}" type="presParOf" srcId="{A4926C3E-8592-42BC-97DC-7492A9548A1D}" destId="{27325F96-FF0E-403B-A628-917954AE29AF}" srcOrd="0" destOrd="0" presId="urn:microsoft.com/office/officeart/2005/8/layout/orgChart1"/>
    <dgm:cxn modelId="{DA4772A4-79DA-4D0D-B80E-52C19C4AC3D3}" type="presParOf" srcId="{A4926C3E-8592-42BC-97DC-7492A9548A1D}" destId="{E3236378-2214-42ED-9176-C5A8962A310F}" srcOrd="1" destOrd="0" presId="urn:microsoft.com/office/officeart/2005/8/layout/orgChart1"/>
    <dgm:cxn modelId="{62C83C54-15E2-4F58-B0F5-5976D9F440AA}" type="presParOf" srcId="{5F1C355D-0361-4D5E-A98F-76314C534214}" destId="{48FCE61B-4228-44E6-A793-E5660564F80B}" srcOrd="1" destOrd="0" presId="urn:microsoft.com/office/officeart/2005/8/layout/orgChart1"/>
    <dgm:cxn modelId="{74B35F24-AEE6-487F-8E02-60476D5B0D85}" type="presParOf" srcId="{5F1C355D-0361-4D5E-A98F-76314C534214}" destId="{D1F59443-1360-476E-A343-CB802DF6ECDD}" srcOrd="2" destOrd="0" presId="urn:microsoft.com/office/officeart/2005/8/layout/orgChart1"/>
    <dgm:cxn modelId="{DC5D6D2D-636B-4E5C-BF23-F97B956BE057}" type="presParOf" srcId="{610BC901-DD3C-41D0-8D36-98498B4DC459}" destId="{7C4CD859-31D5-4209-BF9B-27E774BA5ACD}" srcOrd="2" destOrd="0" presId="urn:microsoft.com/office/officeart/2005/8/layout/orgChart1"/>
    <dgm:cxn modelId="{ADCED4C5-CCA6-48F7-BB2C-4888109F0305}" type="presParOf" srcId="{610BC901-DD3C-41D0-8D36-98498B4DC459}" destId="{6203E349-6BA4-49D3-B100-8D62BEBBAEE4}" srcOrd="3" destOrd="0" presId="urn:microsoft.com/office/officeart/2005/8/layout/orgChart1"/>
    <dgm:cxn modelId="{B8874A31-0978-44A9-832A-C1463750C03D}" type="presParOf" srcId="{6203E349-6BA4-49D3-B100-8D62BEBBAEE4}" destId="{B38119F2-53E5-4C13-A0A6-9ACAE351F8C2}" srcOrd="0" destOrd="0" presId="urn:microsoft.com/office/officeart/2005/8/layout/orgChart1"/>
    <dgm:cxn modelId="{7AEBB2EF-EC33-478C-8862-A46569E02EAE}" type="presParOf" srcId="{B38119F2-53E5-4C13-A0A6-9ACAE351F8C2}" destId="{55098FB6-91C4-44EF-8D4C-F040F7E3377D}" srcOrd="0" destOrd="0" presId="urn:microsoft.com/office/officeart/2005/8/layout/orgChart1"/>
    <dgm:cxn modelId="{9C05C106-8AFC-431A-BAE2-267AB6089742}" type="presParOf" srcId="{B38119F2-53E5-4C13-A0A6-9ACAE351F8C2}" destId="{91D74769-9EFC-4C26-8873-F8F3F66B97F9}" srcOrd="1" destOrd="0" presId="urn:microsoft.com/office/officeart/2005/8/layout/orgChart1"/>
    <dgm:cxn modelId="{E9343EA0-C67A-424C-B861-4ABC969CD6CA}" type="presParOf" srcId="{6203E349-6BA4-49D3-B100-8D62BEBBAEE4}" destId="{A8A84949-B816-465B-B24A-E7E4FCECD0BF}" srcOrd="1" destOrd="0" presId="urn:microsoft.com/office/officeart/2005/8/layout/orgChart1"/>
    <dgm:cxn modelId="{032835FE-6608-48F8-AD1D-A78FD8A1720B}" type="presParOf" srcId="{6203E349-6BA4-49D3-B100-8D62BEBBAEE4}" destId="{B582179A-440C-4086-ACED-17E6DCEF7A7A}" srcOrd="2" destOrd="0" presId="urn:microsoft.com/office/officeart/2005/8/layout/orgChart1"/>
    <dgm:cxn modelId="{BA44F6AD-6375-4E0C-A072-D854C318FEB4}" type="presParOf" srcId="{90FD61C2-7C0C-4F82-AAD4-EC65D74877C9}" destId="{2A47C9DD-EB21-4DEC-A2C1-64705F26A497}" srcOrd="2" destOrd="0" presId="urn:microsoft.com/office/officeart/2005/8/layout/orgChart1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89EE852-23DA-4035-9187-3BD6CC8E79E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B04A7C-0DCC-4653-A553-8398CFC7734C}" type="pres">
      <dgm:prSet presAssocID="{089EE852-23DA-4035-9187-3BD6CC8E79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67E831DC-3779-4710-ACB5-243DF8CB8E6E}" type="presOf" srcId="{089EE852-23DA-4035-9187-3BD6CC8E79E8}" destId="{05B04A7C-0DCC-4653-A553-8398CFC7734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440F49D-C8F3-4C8C-8301-1ECD4772EAF9}" type="doc">
      <dgm:prSet loTypeId="urn:microsoft.com/office/officeart/2005/8/layout/orgChart1" loCatId="hierarchy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DB865EF7-F363-470E-9748-0D0D818FEF06}">
      <dgm:prSet phldrT="[Text]" custT="1"/>
      <dgm:spPr>
        <a:solidFill>
          <a:srgbClr val="000066"/>
        </a:solidFill>
      </dgm:spPr>
      <dgm:t>
        <a:bodyPr/>
        <a:lstStyle/>
        <a:p>
          <a:r>
            <a:rPr lang="en-US" sz="2800" b="1" dirty="0" smtClean="0">
              <a:solidFill>
                <a:srgbClr val="FFFF00"/>
              </a:solidFill>
            </a:rPr>
            <a:t>PEMENTORAN INFORMAL</a:t>
          </a:r>
          <a:endParaRPr lang="en-US" sz="2800" b="1" dirty="0">
            <a:solidFill>
              <a:srgbClr val="FFFF00"/>
            </a:solidFill>
          </a:endParaRPr>
        </a:p>
      </dgm:t>
    </dgm:pt>
    <dgm:pt modelId="{7C5BF0B5-0FA8-484C-8F3B-E260075CCA80}" type="parTrans" cxnId="{2792CAE8-18FA-43F4-B7FA-89704D989FAD}">
      <dgm:prSet/>
      <dgm:spPr/>
      <dgm:t>
        <a:bodyPr/>
        <a:lstStyle/>
        <a:p>
          <a:endParaRPr lang="en-US" sz="1800"/>
        </a:p>
      </dgm:t>
    </dgm:pt>
    <dgm:pt modelId="{621E5C64-D2EA-4BEA-9CDA-659798B2D0EE}" type="sibTrans" cxnId="{2792CAE8-18FA-43F4-B7FA-89704D989FAD}">
      <dgm:prSet/>
      <dgm:spPr/>
      <dgm:t>
        <a:bodyPr/>
        <a:lstStyle/>
        <a:p>
          <a:endParaRPr lang="en-US" sz="1800"/>
        </a:p>
      </dgm:t>
    </dgm:pt>
    <dgm:pt modelId="{6DAF7644-2DFF-4CA6-AB91-246D3B92AF40}">
      <dgm:prSet phldrT="[Text]" custT="1"/>
      <dgm:spPr>
        <a:solidFill>
          <a:srgbClr val="660066"/>
        </a:solidFill>
      </dgm:spPr>
      <dgm:t>
        <a:bodyPr/>
        <a:lstStyle/>
        <a:p>
          <a:r>
            <a:rPr lang="ms-MY" sz="1800" dirty="0" smtClean="0"/>
            <a:t>DIJALANKAN OLEH JK PENTAKSIRAN SEBELUM, SEMASA  ATAU SELEPAS PELAKSANAAN PENTAKSIRAN TANPA JADUAL YANG DITETAPKAN</a:t>
          </a:r>
          <a:endParaRPr lang="en-US" sz="1800" dirty="0"/>
        </a:p>
      </dgm:t>
    </dgm:pt>
    <dgm:pt modelId="{1D38E1CA-DF1B-4C50-99E7-06C96473E756}" type="parTrans" cxnId="{B0B96B3C-D4E6-42C2-BCDA-0F0B8E228ABC}">
      <dgm:prSet/>
      <dgm:spPr/>
      <dgm:t>
        <a:bodyPr/>
        <a:lstStyle/>
        <a:p>
          <a:endParaRPr lang="en-US" sz="1800"/>
        </a:p>
      </dgm:t>
    </dgm:pt>
    <dgm:pt modelId="{A1E321BF-2435-4459-9EF1-854B20F5818C}" type="sibTrans" cxnId="{B0B96B3C-D4E6-42C2-BCDA-0F0B8E228ABC}">
      <dgm:prSet/>
      <dgm:spPr/>
      <dgm:t>
        <a:bodyPr/>
        <a:lstStyle/>
        <a:p>
          <a:endParaRPr lang="en-US" sz="1800"/>
        </a:p>
      </dgm:t>
    </dgm:pt>
    <dgm:pt modelId="{6D440E13-A794-4595-B01F-AE31D27AEDCE}">
      <dgm:prSet phldrT="[Text]" custT="1"/>
      <dgm:spPr>
        <a:solidFill>
          <a:srgbClr val="660066"/>
        </a:solidFill>
      </dgm:spPr>
      <dgm:t>
        <a:bodyPr/>
        <a:lstStyle/>
        <a:p>
          <a:r>
            <a:rPr lang="en-US" sz="1800" dirty="0" smtClean="0"/>
            <a:t>OBJEKTIF</a:t>
          </a:r>
        </a:p>
        <a:p>
          <a:r>
            <a:rPr lang="en-US" sz="1800" dirty="0" smtClean="0"/>
            <a:t> DITETAPKAN OLEH JK PENTAKSIRAN</a:t>
          </a:r>
          <a:endParaRPr lang="en-US" sz="1800" dirty="0"/>
        </a:p>
      </dgm:t>
    </dgm:pt>
    <dgm:pt modelId="{5A3020C7-2E5A-48D2-9772-9E53B5B4B042}" type="parTrans" cxnId="{BA2879FC-AE04-4B36-972C-C9763A9AD3B0}">
      <dgm:prSet/>
      <dgm:spPr/>
      <dgm:t>
        <a:bodyPr/>
        <a:lstStyle/>
        <a:p>
          <a:endParaRPr lang="en-US" sz="1800"/>
        </a:p>
      </dgm:t>
    </dgm:pt>
    <dgm:pt modelId="{FF631B70-22B3-492C-82C1-668C3DE5CE5E}" type="sibTrans" cxnId="{BA2879FC-AE04-4B36-972C-C9763A9AD3B0}">
      <dgm:prSet/>
      <dgm:spPr/>
      <dgm:t>
        <a:bodyPr/>
        <a:lstStyle/>
        <a:p>
          <a:endParaRPr lang="en-US" sz="1800"/>
        </a:p>
      </dgm:t>
    </dgm:pt>
    <dgm:pt modelId="{52D9B26B-5087-458D-A968-F3AFD9D1C61F}" type="pres">
      <dgm:prSet presAssocID="{C440F49D-C8F3-4C8C-8301-1ECD4772EAF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0FD61C2-7C0C-4F82-AAD4-EC65D74877C9}" type="pres">
      <dgm:prSet presAssocID="{DB865EF7-F363-470E-9748-0D0D818FEF06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682AE16-2746-40A8-8519-E201DBD0BC04}" type="pres">
      <dgm:prSet presAssocID="{DB865EF7-F363-470E-9748-0D0D818FEF06}" presName="rootComposite1" presStyleCnt="0"/>
      <dgm:spPr/>
      <dgm:t>
        <a:bodyPr/>
        <a:lstStyle/>
        <a:p>
          <a:endParaRPr lang="en-US"/>
        </a:p>
      </dgm:t>
    </dgm:pt>
    <dgm:pt modelId="{F2DEEB85-A54E-48DE-9976-05E54F038B80}" type="pres">
      <dgm:prSet presAssocID="{DB865EF7-F363-470E-9748-0D0D818FEF06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134C56-AA8D-4613-A3C6-F62AA0C20B55}" type="pres">
      <dgm:prSet presAssocID="{DB865EF7-F363-470E-9748-0D0D818FEF0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10BC901-DD3C-41D0-8D36-98498B4DC459}" type="pres">
      <dgm:prSet presAssocID="{DB865EF7-F363-470E-9748-0D0D818FEF06}" presName="hierChild2" presStyleCnt="0"/>
      <dgm:spPr/>
      <dgm:t>
        <a:bodyPr/>
        <a:lstStyle/>
        <a:p>
          <a:endParaRPr lang="en-US"/>
        </a:p>
      </dgm:t>
    </dgm:pt>
    <dgm:pt modelId="{DAD5F403-BB19-4EFC-9065-F995CF513150}" type="pres">
      <dgm:prSet presAssocID="{1D38E1CA-DF1B-4C50-99E7-06C96473E756}" presName="Name37" presStyleLbl="parChTrans1D2" presStyleIdx="0" presStyleCnt="2"/>
      <dgm:spPr/>
      <dgm:t>
        <a:bodyPr/>
        <a:lstStyle/>
        <a:p>
          <a:endParaRPr lang="en-US"/>
        </a:p>
      </dgm:t>
    </dgm:pt>
    <dgm:pt modelId="{5F1C355D-0361-4D5E-A98F-76314C534214}" type="pres">
      <dgm:prSet presAssocID="{6DAF7644-2DFF-4CA6-AB91-246D3B92AF40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4926C3E-8592-42BC-97DC-7492A9548A1D}" type="pres">
      <dgm:prSet presAssocID="{6DAF7644-2DFF-4CA6-AB91-246D3B92AF40}" presName="rootComposite" presStyleCnt="0"/>
      <dgm:spPr/>
      <dgm:t>
        <a:bodyPr/>
        <a:lstStyle/>
        <a:p>
          <a:endParaRPr lang="en-US"/>
        </a:p>
      </dgm:t>
    </dgm:pt>
    <dgm:pt modelId="{27325F96-FF0E-403B-A628-917954AE29AF}" type="pres">
      <dgm:prSet presAssocID="{6DAF7644-2DFF-4CA6-AB91-246D3B92AF4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3236378-2214-42ED-9176-C5A8962A310F}" type="pres">
      <dgm:prSet presAssocID="{6DAF7644-2DFF-4CA6-AB91-246D3B92AF40}" presName="rootConnector" presStyleLbl="node2" presStyleIdx="0" presStyleCnt="2"/>
      <dgm:spPr/>
      <dgm:t>
        <a:bodyPr/>
        <a:lstStyle/>
        <a:p>
          <a:endParaRPr lang="en-US"/>
        </a:p>
      </dgm:t>
    </dgm:pt>
    <dgm:pt modelId="{48FCE61B-4228-44E6-A793-E5660564F80B}" type="pres">
      <dgm:prSet presAssocID="{6DAF7644-2DFF-4CA6-AB91-246D3B92AF40}" presName="hierChild4" presStyleCnt="0"/>
      <dgm:spPr/>
      <dgm:t>
        <a:bodyPr/>
        <a:lstStyle/>
        <a:p>
          <a:endParaRPr lang="en-US"/>
        </a:p>
      </dgm:t>
    </dgm:pt>
    <dgm:pt modelId="{D1F59443-1360-476E-A343-CB802DF6ECDD}" type="pres">
      <dgm:prSet presAssocID="{6DAF7644-2DFF-4CA6-AB91-246D3B92AF40}" presName="hierChild5" presStyleCnt="0"/>
      <dgm:spPr/>
      <dgm:t>
        <a:bodyPr/>
        <a:lstStyle/>
        <a:p>
          <a:endParaRPr lang="en-US"/>
        </a:p>
      </dgm:t>
    </dgm:pt>
    <dgm:pt modelId="{7C4CD859-31D5-4209-BF9B-27E774BA5ACD}" type="pres">
      <dgm:prSet presAssocID="{5A3020C7-2E5A-48D2-9772-9E53B5B4B042}" presName="Name37" presStyleLbl="parChTrans1D2" presStyleIdx="1" presStyleCnt="2"/>
      <dgm:spPr/>
      <dgm:t>
        <a:bodyPr/>
        <a:lstStyle/>
        <a:p>
          <a:endParaRPr lang="en-US"/>
        </a:p>
      </dgm:t>
    </dgm:pt>
    <dgm:pt modelId="{6203E349-6BA4-49D3-B100-8D62BEBBAEE4}" type="pres">
      <dgm:prSet presAssocID="{6D440E13-A794-4595-B01F-AE31D27AEDCE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B38119F2-53E5-4C13-A0A6-9ACAE351F8C2}" type="pres">
      <dgm:prSet presAssocID="{6D440E13-A794-4595-B01F-AE31D27AEDCE}" presName="rootComposite" presStyleCnt="0"/>
      <dgm:spPr/>
      <dgm:t>
        <a:bodyPr/>
        <a:lstStyle/>
        <a:p>
          <a:endParaRPr lang="en-US"/>
        </a:p>
      </dgm:t>
    </dgm:pt>
    <dgm:pt modelId="{55098FB6-91C4-44EF-8D4C-F040F7E3377D}" type="pres">
      <dgm:prSet presAssocID="{6D440E13-A794-4595-B01F-AE31D27AEDCE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1D74769-9EFC-4C26-8873-F8F3F66B97F9}" type="pres">
      <dgm:prSet presAssocID="{6D440E13-A794-4595-B01F-AE31D27AEDCE}" presName="rootConnector" presStyleLbl="node2" presStyleIdx="1" presStyleCnt="2"/>
      <dgm:spPr/>
      <dgm:t>
        <a:bodyPr/>
        <a:lstStyle/>
        <a:p>
          <a:endParaRPr lang="en-US"/>
        </a:p>
      </dgm:t>
    </dgm:pt>
    <dgm:pt modelId="{A8A84949-B816-465B-B24A-E7E4FCECD0BF}" type="pres">
      <dgm:prSet presAssocID="{6D440E13-A794-4595-B01F-AE31D27AEDCE}" presName="hierChild4" presStyleCnt="0"/>
      <dgm:spPr/>
      <dgm:t>
        <a:bodyPr/>
        <a:lstStyle/>
        <a:p>
          <a:endParaRPr lang="en-US"/>
        </a:p>
      </dgm:t>
    </dgm:pt>
    <dgm:pt modelId="{B582179A-440C-4086-ACED-17E6DCEF7A7A}" type="pres">
      <dgm:prSet presAssocID="{6D440E13-A794-4595-B01F-AE31D27AEDCE}" presName="hierChild5" presStyleCnt="0"/>
      <dgm:spPr/>
      <dgm:t>
        <a:bodyPr/>
        <a:lstStyle/>
        <a:p>
          <a:endParaRPr lang="en-US"/>
        </a:p>
      </dgm:t>
    </dgm:pt>
    <dgm:pt modelId="{2A47C9DD-EB21-4DEC-A2C1-64705F26A497}" type="pres">
      <dgm:prSet presAssocID="{DB865EF7-F363-470E-9748-0D0D818FEF06}" presName="hierChild3" presStyleCnt="0"/>
      <dgm:spPr/>
      <dgm:t>
        <a:bodyPr/>
        <a:lstStyle/>
        <a:p>
          <a:endParaRPr lang="en-US"/>
        </a:p>
      </dgm:t>
    </dgm:pt>
  </dgm:ptLst>
  <dgm:cxnLst>
    <dgm:cxn modelId="{68DD0F15-A3C7-4095-BEBA-29EDFF0E454B}" type="presOf" srcId="{C440F49D-C8F3-4C8C-8301-1ECD4772EAF9}" destId="{52D9B26B-5087-458D-A968-F3AFD9D1C61F}" srcOrd="0" destOrd="0" presId="urn:microsoft.com/office/officeart/2005/8/layout/orgChart1"/>
    <dgm:cxn modelId="{7FE96C01-26E9-4BA0-9E74-16D05798CB8E}" type="presOf" srcId="{DB865EF7-F363-470E-9748-0D0D818FEF06}" destId="{F2DEEB85-A54E-48DE-9976-05E54F038B80}" srcOrd="0" destOrd="0" presId="urn:microsoft.com/office/officeart/2005/8/layout/orgChart1"/>
    <dgm:cxn modelId="{AE7395F4-2C2F-4D71-AFC6-B1BEBE764079}" type="presOf" srcId="{1D38E1CA-DF1B-4C50-99E7-06C96473E756}" destId="{DAD5F403-BB19-4EFC-9065-F995CF513150}" srcOrd="0" destOrd="0" presId="urn:microsoft.com/office/officeart/2005/8/layout/orgChart1"/>
    <dgm:cxn modelId="{2792CAE8-18FA-43F4-B7FA-89704D989FAD}" srcId="{C440F49D-C8F3-4C8C-8301-1ECD4772EAF9}" destId="{DB865EF7-F363-470E-9748-0D0D818FEF06}" srcOrd="0" destOrd="0" parTransId="{7C5BF0B5-0FA8-484C-8F3B-E260075CCA80}" sibTransId="{621E5C64-D2EA-4BEA-9CDA-659798B2D0EE}"/>
    <dgm:cxn modelId="{BA2879FC-AE04-4B36-972C-C9763A9AD3B0}" srcId="{DB865EF7-F363-470E-9748-0D0D818FEF06}" destId="{6D440E13-A794-4595-B01F-AE31D27AEDCE}" srcOrd="1" destOrd="0" parTransId="{5A3020C7-2E5A-48D2-9772-9E53B5B4B042}" sibTransId="{FF631B70-22B3-492C-82C1-668C3DE5CE5E}"/>
    <dgm:cxn modelId="{05A64586-F9FA-4CB5-BCBF-B65A360790CA}" type="presOf" srcId="{6DAF7644-2DFF-4CA6-AB91-246D3B92AF40}" destId="{27325F96-FF0E-403B-A628-917954AE29AF}" srcOrd="0" destOrd="0" presId="urn:microsoft.com/office/officeart/2005/8/layout/orgChart1"/>
    <dgm:cxn modelId="{8F68EC3B-A2FE-4AF5-988B-E81D9CDC2C17}" type="presOf" srcId="{5A3020C7-2E5A-48D2-9772-9E53B5B4B042}" destId="{7C4CD859-31D5-4209-BF9B-27E774BA5ACD}" srcOrd="0" destOrd="0" presId="urn:microsoft.com/office/officeart/2005/8/layout/orgChart1"/>
    <dgm:cxn modelId="{FEC8F26E-4B0B-4542-BB44-580875C9BD0A}" type="presOf" srcId="{DB865EF7-F363-470E-9748-0D0D818FEF06}" destId="{09134C56-AA8D-4613-A3C6-F62AA0C20B55}" srcOrd="1" destOrd="0" presId="urn:microsoft.com/office/officeart/2005/8/layout/orgChart1"/>
    <dgm:cxn modelId="{9DFB8FE0-3EB3-4C37-8ED5-9D73DA32497F}" type="presOf" srcId="{6D440E13-A794-4595-B01F-AE31D27AEDCE}" destId="{91D74769-9EFC-4C26-8873-F8F3F66B97F9}" srcOrd="1" destOrd="0" presId="urn:microsoft.com/office/officeart/2005/8/layout/orgChart1"/>
    <dgm:cxn modelId="{FB2B7120-94E1-48E4-8494-795B55D82C8A}" type="presOf" srcId="{6D440E13-A794-4595-B01F-AE31D27AEDCE}" destId="{55098FB6-91C4-44EF-8D4C-F040F7E3377D}" srcOrd="0" destOrd="0" presId="urn:microsoft.com/office/officeart/2005/8/layout/orgChart1"/>
    <dgm:cxn modelId="{B0B96B3C-D4E6-42C2-BCDA-0F0B8E228ABC}" srcId="{DB865EF7-F363-470E-9748-0D0D818FEF06}" destId="{6DAF7644-2DFF-4CA6-AB91-246D3B92AF40}" srcOrd="0" destOrd="0" parTransId="{1D38E1CA-DF1B-4C50-99E7-06C96473E756}" sibTransId="{A1E321BF-2435-4459-9EF1-854B20F5818C}"/>
    <dgm:cxn modelId="{CA329F0A-041A-4BA2-8B32-D2995842D2E0}" type="presOf" srcId="{6DAF7644-2DFF-4CA6-AB91-246D3B92AF40}" destId="{E3236378-2214-42ED-9176-C5A8962A310F}" srcOrd="1" destOrd="0" presId="urn:microsoft.com/office/officeart/2005/8/layout/orgChart1"/>
    <dgm:cxn modelId="{7DE9B90A-DD64-4384-A08B-0A7242E194C7}" type="presParOf" srcId="{52D9B26B-5087-458D-A968-F3AFD9D1C61F}" destId="{90FD61C2-7C0C-4F82-AAD4-EC65D74877C9}" srcOrd="0" destOrd="0" presId="urn:microsoft.com/office/officeart/2005/8/layout/orgChart1"/>
    <dgm:cxn modelId="{10A951D2-640E-4DC7-B4B6-4108E9237359}" type="presParOf" srcId="{90FD61C2-7C0C-4F82-AAD4-EC65D74877C9}" destId="{0682AE16-2746-40A8-8519-E201DBD0BC04}" srcOrd="0" destOrd="0" presId="urn:microsoft.com/office/officeart/2005/8/layout/orgChart1"/>
    <dgm:cxn modelId="{8BAE5272-F128-4839-BB02-259DDB7DECFE}" type="presParOf" srcId="{0682AE16-2746-40A8-8519-E201DBD0BC04}" destId="{F2DEEB85-A54E-48DE-9976-05E54F038B80}" srcOrd="0" destOrd="0" presId="urn:microsoft.com/office/officeart/2005/8/layout/orgChart1"/>
    <dgm:cxn modelId="{A281DE27-459C-4A35-A745-844395936496}" type="presParOf" srcId="{0682AE16-2746-40A8-8519-E201DBD0BC04}" destId="{09134C56-AA8D-4613-A3C6-F62AA0C20B55}" srcOrd="1" destOrd="0" presId="urn:microsoft.com/office/officeart/2005/8/layout/orgChart1"/>
    <dgm:cxn modelId="{2975AC58-E837-490B-A646-95894FD8A1D2}" type="presParOf" srcId="{90FD61C2-7C0C-4F82-AAD4-EC65D74877C9}" destId="{610BC901-DD3C-41D0-8D36-98498B4DC459}" srcOrd="1" destOrd="0" presId="urn:microsoft.com/office/officeart/2005/8/layout/orgChart1"/>
    <dgm:cxn modelId="{EE3AB30A-2BBE-4C7A-87F4-C60A1EBEDE74}" type="presParOf" srcId="{610BC901-DD3C-41D0-8D36-98498B4DC459}" destId="{DAD5F403-BB19-4EFC-9065-F995CF513150}" srcOrd="0" destOrd="0" presId="urn:microsoft.com/office/officeart/2005/8/layout/orgChart1"/>
    <dgm:cxn modelId="{3CA3B37C-29AA-41DB-85EE-AA8908C302C4}" type="presParOf" srcId="{610BC901-DD3C-41D0-8D36-98498B4DC459}" destId="{5F1C355D-0361-4D5E-A98F-76314C534214}" srcOrd="1" destOrd="0" presId="urn:microsoft.com/office/officeart/2005/8/layout/orgChart1"/>
    <dgm:cxn modelId="{3DF3B0A7-9A8F-4C1D-A68F-0688B0F03C05}" type="presParOf" srcId="{5F1C355D-0361-4D5E-A98F-76314C534214}" destId="{A4926C3E-8592-42BC-97DC-7492A9548A1D}" srcOrd="0" destOrd="0" presId="urn:microsoft.com/office/officeart/2005/8/layout/orgChart1"/>
    <dgm:cxn modelId="{22025887-8417-4608-891C-A44EDCD72511}" type="presParOf" srcId="{A4926C3E-8592-42BC-97DC-7492A9548A1D}" destId="{27325F96-FF0E-403B-A628-917954AE29AF}" srcOrd="0" destOrd="0" presId="urn:microsoft.com/office/officeart/2005/8/layout/orgChart1"/>
    <dgm:cxn modelId="{A52858A1-D8FF-485D-81E4-C7FEB7C3C3AF}" type="presParOf" srcId="{A4926C3E-8592-42BC-97DC-7492A9548A1D}" destId="{E3236378-2214-42ED-9176-C5A8962A310F}" srcOrd="1" destOrd="0" presId="urn:microsoft.com/office/officeart/2005/8/layout/orgChart1"/>
    <dgm:cxn modelId="{E8EE60C7-E279-4369-8112-E3C0AC386196}" type="presParOf" srcId="{5F1C355D-0361-4D5E-A98F-76314C534214}" destId="{48FCE61B-4228-44E6-A793-E5660564F80B}" srcOrd="1" destOrd="0" presId="urn:microsoft.com/office/officeart/2005/8/layout/orgChart1"/>
    <dgm:cxn modelId="{4D2391B1-F742-46DE-BC48-F75C1CFCC8CC}" type="presParOf" srcId="{5F1C355D-0361-4D5E-A98F-76314C534214}" destId="{D1F59443-1360-476E-A343-CB802DF6ECDD}" srcOrd="2" destOrd="0" presId="urn:microsoft.com/office/officeart/2005/8/layout/orgChart1"/>
    <dgm:cxn modelId="{A15C43BD-8A0E-44AF-A8E2-DA928537A221}" type="presParOf" srcId="{610BC901-DD3C-41D0-8D36-98498B4DC459}" destId="{7C4CD859-31D5-4209-BF9B-27E774BA5ACD}" srcOrd="2" destOrd="0" presId="urn:microsoft.com/office/officeart/2005/8/layout/orgChart1"/>
    <dgm:cxn modelId="{BE34C1ED-B08D-40DF-8F64-AE5BBE31C483}" type="presParOf" srcId="{610BC901-DD3C-41D0-8D36-98498B4DC459}" destId="{6203E349-6BA4-49D3-B100-8D62BEBBAEE4}" srcOrd="3" destOrd="0" presId="urn:microsoft.com/office/officeart/2005/8/layout/orgChart1"/>
    <dgm:cxn modelId="{66FDCF9C-AB26-4CF9-A3D7-3A0EC158A9F3}" type="presParOf" srcId="{6203E349-6BA4-49D3-B100-8D62BEBBAEE4}" destId="{B38119F2-53E5-4C13-A0A6-9ACAE351F8C2}" srcOrd="0" destOrd="0" presId="urn:microsoft.com/office/officeart/2005/8/layout/orgChart1"/>
    <dgm:cxn modelId="{08AD8B0B-6772-4AF1-A42F-C1B423EBE48E}" type="presParOf" srcId="{B38119F2-53E5-4C13-A0A6-9ACAE351F8C2}" destId="{55098FB6-91C4-44EF-8D4C-F040F7E3377D}" srcOrd="0" destOrd="0" presId="urn:microsoft.com/office/officeart/2005/8/layout/orgChart1"/>
    <dgm:cxn modelId="{C7AA208C-BB16-4351-A711-4B6F992BD258}" type="presParOf" srcId="{B38119F2-53E5-4C13-A0A6-9ACAE351F8C2}" destId="{91D74769-9EFC-4C26-8873-F8F3F66B97F9}" srcOrd="1" destOrd="0" presId="urn:microsoft.com/office/officeart/2005/8/layout/orgChart1"/>
    <dgm:cxn modelId="{01F3AF30-1A29-42D3-BAC5-5720E293532D}" type="presParOf" srcId="{6203E349-6BA4-49D3-B100-8D62BEBBAEE4}" destId="{A8A84949-B816-465B-B24A-E7E4FCECD0BF}" srcOrd="1" destOrd="0" presId="urn:microsoft.com/office/officeart/2005/8/layout/orgChart1"/>
    <dgm:cxn modelId="{3E2F2507-6A92-4AD5-809E-AD82FC19E638}" type="presParOf" srcId="{6203E349-6BA4-49D3-B100-8D62BEBBAEE4}" destId="{B582179A-440C-4086-ACED-17E6DCEF7A7A}" srcOrd="2" destOrd="0" presId="urn:microsoft.com/office/officeart/2005/8/layout/orgChart1"/>
    <dgm:cxn modelId="{26359116-214B-4DED-B144-4548B74F27C7}" type="presParOf" srcId="{90FD61C2-7C0C-4F82-AAD4-EC65D74877C9}" destId="{2A47C9DD-EB21-4DEC-A2C1-64705F26A497}" srcOrd="2" destOrd="0" presId="urn:microsoft.com/office/officeart/2005/8/layout/orgChart1"/>
  </dgm:cxnLst>
  <dgm:bg>
    <a:noFill/>
    <a:effectLst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89EE852-23DA-4035-9187-3BD6CC8E79E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B04A7C-0DCC-4653-A553-8398CFC7734C}" type="pres">
      <dgm:prSet presAssocID="{089EE852-23DA-4035-9187-3BD6CC8E79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19AFE907-EF1B-4819-98D2-35DDE5B5723E}" type="presOf" srcId="{089EE852-23DA-4035-9187-3BD6CC8E79E8}" destId="{05B04A7C-0DCC-4653-A553-8398CFC7734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836C9DD-46F1-4FC5-9B75-FA1FE8B6A9A9}" type="doc">
      <dgm:prSet loTypeId="urn:microsoft.com/office/officeart/2005/8/layout/default#11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D1607FF-ED0E-4465-83EA-C17701913EEB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err="1" smtClean="0"/>
            <a:t>Ketua</a:t>
          </a:r>
          <a:r>
            <a:rPr lang="en-US" dirty="0" smtClean="0"/>
            <a:t> </a:t>
          </a:r>
          <a:r>
            <a:rPr lang="en-US" dirty="0" err="1" smtClean="0"/>
            <a:t>Jabatan</a:t>
          </a:r>
          <a:endParaRPr lang="en-US" dirty="0"/>
        </a:p>
      </dgm:t>
    </dgm:pt>
    <dgm:pt modelId="{44E90068-E125-4566-8419-B7745214940B}" type="parTrans" cxnId="{739C59ED-98B7-4804-8C0F-AB65F15DDB2B}">
      <dgm:prSet/>
      <dgm:spPr/>
      <dgm:t>
        <a:bodyPr/>
        <a:lstStyle/>
        <a:p>
          <a:endParaRPr lang="en-US"/>
        </a:p>
      </dgm:t>
    </dgm:pt>
    <dgm:pt modelId="{716004D7-522E-4107-BC6D-288040FEC07F}" type="sibTrans" cxnId="{739C59ED-98B7-4804-8C0F-AB65F15DDB2B}">
      <dgm:prSet/>
      <dgm:spPr/>
      <dgm:t>
        <a:bodyPr/>
        <a:lstStyle/>
        <a:p>
          <a:endParaRPr lang="en-US"/>
        </a:p>
      </dgm:t>
    </dgm:pt>
    <dgm:pt modelId="{DB4E8116-0412-4896-B962-C1586A3F373D}">
      <dgm:prSet phldrT="[Text]"/>
      <dgm:spPr>
        <a:solidFill>
          <a:srgbClr val="000099"/>
        </a:solidFill>
      </dgm:spPr>
      <dgm:t>
        <a:bodyPr/>
        <a:lstStyle/>
        <a:p>
          <a:r>
            <a:rPr lang="en-US" dirty="0" err="1" smtClean="0"/>
            <a:t>Ketua</a:t>
          </a:r>
          <a:r>
            <a:rPr lang="en-US" dirty="0" smtClean="0"/>
            <a:t> Unit/</a:t>
          </a:r>
          <a:r>
            <a:rPr lang="en-US" dirty="0" err="1" smtClean="0"/>
            <a:t>Ketua</a:t>
          </a:r>
          <a:r>
            <a:rPr lang="en-US" dirty="0" smtClean="0"/>
            <a:t> </a:t>
          </a:r>
          <a:r>
            <a:rPr lang="en-US" dirty="0" err="1" smtClean="0"/>
            <a:t>Panitia</a:t>
          </a:r>
          <a:endParaRPr lang="en-MY" dirty="0" smtClean="0"/>
        </a:p>
      </dgm:t>
    </dgm:pt>
    <dgm:pt modelId="{7D46C2F7-AEB8-4DD3-88CA-FD547C967EAC}" type="parTrans" cxnId="{D7B93642-3EEB-4384-93E7-D4680B5593DB}">
      <dgm:prSet/>
      <dgm:spPr/>
      <dgm:t>
        <a:bodyPr/>
        <a:lstStyle/>
        <a:p>
          <a:endParaRPr lang="en-US"/>
        </a:p>
      </dgm:t>
    </dgm:pt>
    <dgm:pt modelId="{C823489E-A4E6-47F2-BD00-1CF8E53999A7}" type="sibTrans" cxnId="{D7B93642-3EEB-4384-93E7-D4680B5593DB}">
      <dgm:prSet/>
      <dgm:spPr/>
      <dgm:t>
        <a:bodyPr/>
        <a:lstStyle/>
        <a:p>
          <a:endParaRPr lang="en-US"/>
        </a:p>
      </dgm:t>
    </dgm:pt>
    <dgm:pt modelId="{C4FCBC4A-437B-404F-B698-651797AA271F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smtClean="0"/>
            <a:t>Guru </a:t>
          </a:r>
          <a:r>
            <a:rPr lang="en-US" dirty="0" err="1" smtClean="0"/>
            <a:t>Cemerlang</a:t>
          </a:r>
          <a:endParaRPr lang="en-US" dirty="0"/>
        </a:p>
      </dgm:t>
    </dgm:pt>
    <dgm:pt modelId="{3F45B66D-2BCF-4C72-BC9B-760DCF3CB917}" type="parTrans" cxnId="{2A164334-F9A4-4592-AD1B-6EF8C2568887}">
      <dgm:prSet/>
      <dgm:spPr/>
      <dgm:t>
        <a:bodyPr/>
        <a:lstStyle/>
        <a:p>
          <a:endParaRPr lang="en-US"/>
        </a:p>
      </dgm:t>
    </dgm:pt>
    <dgm:pt modelId="{49535A2C-FA3C-4607-AB4A-1AC2C137C326}" type="sibTrans" cxnId="{2A164334-F9A4-4592-AD1B-6EF8C2568887}">
      <dgm:prSet/>
      <dgm:spPr/>
      <dgm:t>
        <a:bodyPr/>
        <a:lstStyle/>
        <a:p>
          <a:endParaRPr lang="en-US"/>
        </a:p>
      </dgm:t>
    </dgm:pt>
    <dgm:pt modelId="{F4183739-B1EF-42E6-AEA6-3891FB303445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err="1" smtClean="0"/>
            <a:t>Jurulatih</a:t>
          </a:r>
          <a:r>
            <a:rPr lang="en-US" dirty="0" smtClean="0"/>
            <a:t> </a:t>
          </a:r>
          <a:r>
            <a:rPr lang="en-US" dirty="0" err="1" smtClean="0"/>
            <a:t>Utama</a:t>
          </a:r>
          <a:endParaRPr lang="en-US" dirty="0"/>
        </a:p>
      </dgm:t>
    </dgm:pt>
    <dgm:pt modelId="{38DA12B5-0310-4B0B-B79A-204569C632EE}" type="parTrans" cxnId="{9180962D-F5E6-481E-BA24-C66A09D2BA6F}">
      <dgm:prSet/>
      <dgm:spPr/>
      <dgm:t>
        <a:bodyPr/>
        <a:lstStyle/>
        <a:p>
          <a:endParaRPr lang="en-US"/>
        </a:p>
      </dgm:t>
    </dgm:pt>
    <dgm:pt modelId="{68CE355A-9DE7-436D-A432-27E29BFA9634}" type="sibTrans" cxnId="{9180962D-F5E6-481E-BA24-C66A09D2BA6F}">
      <dgm:prSet/>
      <dgm:spPr/>
      <dgm:t>
        <a:bodyPr/>
        <a:lstStyle/>
        <a:p>
          <a:endParaRPr lang="en-US"/>
        </a:p>
      </dgm:t>
    </dgm:pt>
    <dgm:pt modelId="{B694F102-0259-44CC-816F-20181680D78D}" type="pres">
      <dgm:prSet presAssocID="{F836C9DD-46F1-4FC5-9B75-FA1FE8B6A9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594DBC-E4D1-413B-8F07-DE1D15AC947B}" type="pres">
      <dgm:prSet presAssocID="{1D1607FF-ED0E-4465-83EA-C17701913EEB}" presName="node" presStyleLbl="node1" presStyleIdx="0" presStyleCnt="4" custLinFactNeighborY="-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EF4F4-A67C-4B06-A83F-7310FC14F2AE}" type="pres">
      <dgm:prSet presAssocID="{716004D7-522E-4107-BC6D-288040FEC07F}" presName="sibTrans" presStyleCnt="0"/>
      <dgm:spPr/>
      <dgm:t>
        <a:bodyPr/>
        <a:lstStyle/>
        <a:p>
          <a:endParaRPr lang="en-US"/>
        </a:p>
      </dgm:t>
    </dgm:pt>
    <dgm:pt modelId="{BFB50652-65BB-44E9-9F95-F5573C4D9EE6}" type="pres">
      <dgm:prSet presAssocID="{DB4E8116-0412-4896-B962-C1586A3F373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9BFD5-0163-436C-98CE-B9D1102AC848}" type="pres">
      <dgm:prSet presAssocID="{C823489E-A4E6-47F2-BD00-1CF8E53999A7}" presName="sibTrans" presStyleCnt="0"/>
      <dgm:spPr/>
      <dgm:t>
        <a:bodyPr/>
        <a:lstStyle/>
        <a:p>
          <a:endParaRPr lang="en-US"/>
        </a:p>
      </dgm:t>
    </dgm:pt>
    <dgm:pt modelId="{4FB310F5-21BB-4CC5-A072-822316B5417B}" type="pres">
      <dgm:prSet presAssocID="{C4FCBC4A-437B-404F-B698-651797AA271F}" presName="node" presStyleLbl="node1" presStyleIdx="2" presStyleCnt="4" custLinFactNeighborX="-1682" custLinFactNeighborY="-39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9ED9D-09B5-4846-BA1C-B09BC42D4E29}" type="pres">
      <dgm:prSet presAssocID="{49535A2C-FA3C-4607-AB4A-1AC2C137C326}" presName="sibTrans" presStyleCnt="0"/>
      <dgm:spPr/>
      <dgm:t>
        <a:bodyPr/>
        <a:lstStyle/>
        <a:p>
          <a:endParaRPr lang="en-US"/>
        </a:p>
      </dgm:t>
    </dgm:pt>
    <dgm:pt modelId="{1D3C7E62-B3DE-4492-9AE1-CEB81E0E341B}" type="pres">
      <dgm:prSet presAssocID="{F4183739-B1EF-42E6-AEA6-3891FB303445}" presName="node" presStyleLbl="node1" presStyleIdx="3" presStyleCnt="4" custLinFactNeighborX="-741" custLinFactNeighborY="-92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80962D-F5E6-481E-BA24-C66A09D2BA6F}" srcId="{F836C9DD-46F1-4FC5-9B75-FA1FE8B6A9A9}" destId="{F4183739-B1EF-42E6-AEA6-3891FB303445}" srcOrd="3" destOrd="0" parTransId="{38DA12B5-0310-4B0B-B79A-204569C632EE}" sibTransId="{68CE355A-9DE7-436D-A432-27E29BFA9634}"/>
    <dgm:cxn modelId="{2A164334-F9A4-4592-AD1B-6EF8C2568887}" srcId="{F836C9DD-46F1-4FC5-9B75-FA1FE8B6A9A9}" destId="{C4FCBC4A-437B-404F-B698-651797AA271F}" srcOrd="2" destOrd="0" parTransId="{3F45B66D-2BCF-4C72-BC9B-760DCF3CB917}" sibTransId="{49535A2C-FA3C-4607-AB4A-1AC2C137C326}"/>
    <dgm:cxn modelId="{B9830D5B-74E9-495B-8DF9-2512DB3A04B0}" type="presOf" srcId="{DB4E8116-0412-4896-B962-C1586A3F373D}" destId="{BFB50652-65BB-44E9-9F95-F5573C4D9EE6}" srcOrd="0" destOrd="0" presId="urn:microsoft.com/office/officeart/2005/8/layout/default#11"/>
    <dgm:cxn modelId="{91DCD95E-1B4D-4D0B-B971-E84731D456D1}" type="presOf" srcId="{C4FCBC4A-437B-404F-B698-651797AA271F}" destId="{4FB310F5-21BB-4CC5-A072-822316B5417B}" srcOrd="0" destOrd="0" presId="urn:microsoft.com/office/officeart/2005/8/layout/default#11"/>
    <dgm:cxn modelId="{739C59ED-98B7-4804-8C0F-AB65F15DDB2B}" srcId="{F836C9DD-46F1-4FC5-9B75-FA1FE8B6A9A9}" destId="{1D1607FF-ED0E-4465-83EA-C17701913EEB}" srcOrd="0" destOrd="0" parTransId="{44E90068-E125-4566-8419-B7745214940B}" sibTransId="{716004D7-522E-4107-BC6D-288040FEC07F}"/>
    <dgm:cxn modelId="{079FE850-24EB-4387-B66E-EA0D8DBA147E}" type="presOf" srcId="{F836C9DD-46F1-4FC5-9B75-FA1FE8B6A9A9}" destId="{B694F102-0259-44CC-816F-20181680D78D}" srcOrd="0" destOrd="0" presId="urn:microsoft.com/office/officeart/2005/8/layout/default#11"/>
    <dgm:cxn modelId="{D7B93642-3EEB-4384-93E7-D4680B5593DB}" srcId="{F836C9DD-46F1-4FC5-9B75-FA1FE8B6A9A9}" destId="{DB4E8116-0412-4896-B962-C1586A3F373D}" srcOrd="1" destOrd="0" parTransId="{7D46C2F7-AEB8-4DD3-88CA-FD547C967EAC}" sibTransId="{C823489E-A4E6-47F2-BD00-1CF8E53999A7}"/>
    <dgm:cxn modelId="{CBC77F95-F854-4F6B-A756-E4D483D90B28}" type="presOf" srcId="{F4183739-B1EF-42E6-AEA6-3891FB303445}" destId="{1D3C7E62-B3DE-4492-9AE1-CEB81E0E341B}" srcOrd="0" destOrd="0" presId="urn:microsoft.com/office/officeart/2005/8/layout/default#11"/>
    <dgm:cxn modelId="{9F2737EA-8D1F-49B9-AC40-21185D594807}" type="presOf" srcId="{1D1607FF-ED0E-4465-83EA-C17701913EEB}" destId="{87594DBC-E4D1-413B-8F07-DE1D15AC947B}" srcOrd="0" destOrd="0" presId="urn:microsoft.com/office/officeart/2005/8/layout/default#11"/>
    <dgm:cxn modelId="{EC9BB005-C40F-4EC3-B001-67665A574FAA}" type="presParOf" srcId="{B694F102-0259-44CC-816F-20181680D78D}" destId="{87594DBC-E4D1-413B-8F07-DE1D15AC947B}" srcOrd="0" destOrd="0" presId="urn:microsoft.com/office/officeart/2005/8/layout/default#11"/>
    <dgm:cxn modelId="{83CF68D6-69E0-4EDF-80D5-92C32CD26B09}" type="presParOf" srcId="{B694F102-0259-44CC-816F-20181680D78D}" destId="{DB3EF4F4-A67C-4B06-A83F-7310FC14F2AE}" srcOrd="1" destOrd="0" presId="urn:microsoft.com/office/officeart/2005/8/layout/default#11"/>
    <dgm:cxn modelId="{2BB3CC0A-1790-4055-8645-6ABC9C8025DA}" type="presParOf" srcId="{B694F102-0259-44CC-816F-20181680D78D}" destId="{BFB50652-65BB-44E9-9F95-F5573C4D9EE6}" srcOrd="2" destOrd="0" presId="urn:microsoft.com/office/officeart/2005/8/layout/default#11"/>
    <dgm:cxn modelId="{31B3982B-D917-4A00-BAB3-419FDE40C1DB}" type="presParOf" srcId="{B694F102-0259-44CC-816F-20181680D78D}" destId="{2749BFD5-0163-436C-98CE-B9D1102AC848}" srcOrd="3" destOrd="0" presId="urn:microsoft.com/office/officeart/2005/8/layout/default#11"/>
    <dgm:cxn modelId="{965CAE77-8657-4398-AE3B-B71980F2D4F8}" type="presParOf" srcId="{B694F102-0259-44CC-816F-20181680D78D}" destId="{4FB310F5-21BB-4CC5-A072-822316B5417B}" srcOrd="4" destOrd="0" presId="urn:microsoft.com/office/officeart/2005/8/layout/default#11"/>
    <dgm:cxn modelId="{1FE3FEDA-BD27-4E2D-83BD-EFB29051EF97}" type="presParOf" srcId="{B694F102-0259-44CC-816F-20181680D78D}" destId="{DE09ED9D-09B5-4846-BA1C-B09BC42D4E29}" srcOrd="5" destOrd="0" presId="urn:microsoft.com/office/officeart/2005/8/layout/default#11"/>
    <dgm:cxn modelId="{F5A0293E-6845-4B22-9777-881B262D8505}" type="presParOf" srcId="{B694F102-0259-44CC-816F-20181680D78D}" destId="{1D3C7E62-B3DE-4492-9AE1-CEB81E0E341B}" srcOrd="6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36C9DD-46F1-4FC5-9B75-FA1FE8B6A9A9}" type="doc">
      <dgm:prSet loTypeId="urn:microsoft.com/office/officeart/2005/8/layout/default#1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D1607FF-ED0E-4465-83EA-C17701913EEB}">
      <dgm:prSet phldrT="[Text]"/>
      <dgm:spPr>
        <a:solidFill>
          <a:srgbClr val="000099"/>
        </a:solidFill>
      </dgm:spPr>
      <dgm:t>
        <a:bodyPr/>
        <a:lstStyle/>
        <a:p>
          <a:r>
            <a:rPr lang="en-US" dirty="0" smtClean="0"/>
            <a:t>PEGAWAI LEMBAGA PEPERIKSAAN</a:t>
          </a:r>
          <a:endParaRPr lang="en-US" dirty="0"/>
        </a:p>
      </dgm:t>
    </dgm:pt>
    <dgm:pt modelId="{44E90068-E125-4566-8419-B7745214940B}" type="parTrans" cxnId="{739C59ED-98B7-4804-8C0F-AB65F15DDB2B}">
      <dgm:prSet/>
      <dgm:spPr/>
      <dgm:t>
        <a:bodyPr/>
        <a:lstStyle/>
        <a:p>
          <a:endParaRPr lang="en-US"/>
        </a:p>
      </dgm:t>
    </dgm:pt>
    <dgm:pt modelId="{716004D7-522E-4107-BC6D-288040FEC07F}" type="sibTrans" cxnId="{739C59ED-98B7-4804-8C0F-AB65F15DDB2B}">
      <dgm:prSet/>
      <dgm:spPr/>
      <dgm:t>
        <a:bodyPr/>
        <a:lstStyle/>
        <a:p>
          <a:endParaRPr lang="en-US"/>
        </a:p>
      </dgm:t>
    </dgm:pt>
    <dgm:pt modelId="{DB4E8116-0412-4896-B962-C1586A3F373D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smtClean="0"/>
            <a:t>PEGAWAI JABATAN PELAJARAN NEGERI</a:t>
          </a:r>
          <a:endParaRPr lang="en-US" dirty="0"/>
        </a:p>
      </dgm:t>
    </dgm:pt>
    <dgm:pt modelId="{7D46C2F7-AEB8-4DD3-88CA-FD547C967EAC}" type="parTrans" cxnId="{D7B93642-3EEB-4384-93E7-D4680B5593DB}">
      <dgm:prSet/>
      <dgm:spPr/>
      <dgm:t>
        <a:bodyPr/>
        <a:lstStyle/>
        <a:p>
          <a:endParaRPr lang="en-US"/>
        </a:p>
      </dgm:t>
    </dgm:pt>
    <dgm:pt modelId="{C823489E-A4E6-47F2-BD00-1CF8E53999A7}" type="sibTrans" cxnId="{D7B93642-3EEB-4384-93E7-D4680B5593DB}">
      <dgm:prSet/>
      <dgm:spPr/>
      <dgm:t>
        <a:bodyPr/>
        <a:lstStyle/>
        <a:p>
          <a:endParaRPr lang="en-US"/>
        </a:p>
      </dgm:t>
    </dgm:pt>
    <dgm:pt modelId="{387CC95F-5A54-4A35-883D-CC8EB15096EA}">
      <dgm:prSet phldrT="[Text]"/>
      <dgm:spPr>
        <a:solidFill>
          <a:srgbClr val="000099"/>
        </a:solidFill>
      </dgm:spPr>
      <dgm:t>
        <a:bodyPr/>
        <a:lstStyle/>
        <a:p>
          <a:r>
            <a:rPr lang="en-US" dirty="0" smtClean="0"/>
            <a:t>PEGAWAI PEJABAT PELAJARAN DAERAH</a:t>
          </a:r>
          <a:endParaRPr lang="en-US" dirty="0"/>
        </a:p>
      </dgm:t>
    </dgm:pt>
    <dgm:pt modelId="{0E25A0F6-9174-444D-B216-769F31BE1445}" type="parTrans" cxnId="{9EB1A56F-C60C-4BF5-99FC-44A619583F4C}">
      <dgm:prSet/>
      <dgm:spPr/>
      <dgm:t>
        <a:bodyPr/>
        <a:lstStyle/>
        <a:p>
          <a:endParaRPr lang="en-US"/>
        </a:p>
      </dgm:t>
    </dgm:pt>
    <dgm:pt modelId="{3D8AFB84-0011-4CBE-81AD-C24D231318B8}" type="sibTrans" cxnId="{9EB1A56F-C60C-4BF5-99FC-44A619583F4C}">
      <dgm:prSet/>
      <dgm:spPr/>
      <dgm:t>
        <a:bodyPr/>
        <a:lstStyle/>
        <a:p>
          <a:endParaRPr lang="en-US"/>
        </a:p>
      </dgm:t>
    </dgm:pt>
    <dgm:pt modelId="{C4FCBC4A-437B-404F-B698-651797AA271F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smtClean="0"/>
            <a:t>JEMAAH NAZIR DAN JAMINAN KUALITI</a:t>
          </a:r>
          <a:endParaRPr lang="en-US" dirty="0"/>
        </a:p>
      </dgm:t>
    </dgm:pt>
    <dgm:pt modelId="{3F45B66D-2BCF-4C72-BC9B-760DCF3CB917}" type="parTrans" cxnId="{2A164334-F9A4-4592-AD1B-6EF8C2568887}">
      <dgm:prSet/>
      <dgm:spPr/>
      <dgm:t>
        <a:bodyPr/>
        <a:lstStyle/>
        <a:p>
          <a:endParaRPr lang="en-US"/>
        </a:p>
      </dgm:t>
    </dgm:pt>
    <dgm:pt modelId="{49535A2C-FA3C-4607-AB4A-1AC2C137C326}" type="sibTrans" cxnId="{2A164334-F9A4-4592-AD1B-6EF8C2568887}">
      <dgm:prSet/>
      <dgm:spPr/>
      <dgm:t>
        <a:bodyPr/>
        <a:lstStyle/>
        <a:p>
          <a:endParaRPr lang="en-US"/>
        </a:p>
      </dgm:t>
    </dgm:pt>
    <dgm:pt modelId="{FF6E3B32-C23F-4F57-8F03-3849A577E994}">
      <dgm:prSet phldrT="[Text]"/>
      <dgm:spPr>
        <a:solidFill>
          <a:srgbClr val="000099"/>
        </a:solidFill>
      </dgm:spPr>
      <dgm:t>
        <a:bodyPr/>
        <a:lstStyle/>
        <a:p>
          <a:r>
            <a:rPr lang="en-US" dirty="0" smtClean="0"/>
            <a:t>PEGAWAI DARI BAHAGIAN LAIN KPM</a:t>
          </a:r>
          <a:endParaRPr lang="en-US" dirty="0"/>
        </a:p>
      </dgm:t>
    </dgm:pt>
    <dgm:pt modelId="{61A020FA-B54E-4B36-BC8E-EEE375789C5E}" type="parTrans" cxnId="{D0C04125-5CAC-4641-ABDF-4F16DAEB62D1}">
      <dgm:prSet/>
      <dgm:spPr/>
      <dgm:t>
        <a:bodyPr/>
        <a:lstStyle/>
        <a:p>
          <a:endParaRPr lang="en-US"/>
        </a:p>
      </dgm:t>
    </dgm:pt>
    <dgm:pt modelId="{5906AA53-DB3C-4BA6-81B4-995D52FE8412}" type="sibTrans" cxnId="{D0C04125-5CAC-4641-ABDF-4F16DAEB62D1}">
      <dgm:prSet/>
      <dgm:spPr/>
      <dgm:t>
        <a:bodyPr/>
        <a:lstStyle/>
        <a:p>
          <a:endParaRPr lang="en-US"/>
        </a:p>
      </dgm:t>
    </dgm:pt>
    <dgm:pt modelId="{F4183739-B1EF-42E6-AEA6-3891FB303445}">
      <dgm:prSet phldrT="[Text]"/>
      <dgm:spPr>
        <a:solidFill>
          <a:srgbClr val="660066"/>
        </a:solidFill>
      </dgm:spPr>
      <dgm:t>
        <a:bodyPr/>
        <a:lstStyle/>
        <a:p>
          <a:r>
            <a:rPr lang="en-US" dirty="0" smtClean="0"/>
            <a:t>PETUGAS YANG DILANTIK DAN DIUBERI TAULIAH OLEH LP/ JPN/PPD </a:t>
          </a:r>
          <a:endParaRPr lang="en-US" dirty="0"/>
        </a:p>
      </dgm:t>
    </dgm:pt>
    <dgm:pt modelId="{38DA12B5-0310-4B0B-B79A-204569C632EE}" type="parTrans" cxnId="{9180962D-F5E6-481E-BA24-C66A09D2BA6F}">
      <dgm:prSet/>
      <dgm:spPr/>
      <dgm:t>
        <a:bodyPr/>
        <a:lstStyle/>
        <a:p>
          <a:endParaRPr lang="en-US"/>
        </a:p>
      </dgm:t>
    </dgm:pt>
    <dgm:pt modelId="{68CE355A-9DE7-436D-A432-27E29BFA9634}" type="sibTrans" cxnId="{9180962D-F5E6-481E-BA24-C66A09D2BA6F}">
      <dgm:prSet/>
      <dgm:spPr/>
      <dgm:t>
        <a:bodyPr/>
        <a:lstStyle/>
        <a:p>
          <a:endParaRPr lang="en-US"/>
        </a:p>
      </dgm:t>
    </dgm:pt>
    <dgm:pt modelId="{B694F102-0259-44CC-816F-20181680D78D}" type="pres">
      <dgm:prSet presAssocID="{F836C9DD-46F1-4FC5-9B75-FA1FE8B6A9A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594DBC-E4D1-413B-8F07-DE1D15AC947B}" type="pres">
      <dgm:prSet presAssocID="{1D1607FF-ED0E-4465-83EA-C17701913EEB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3EF4F4-A67C-4B06-A83F-7310FC14F2AE}" type="pres">
      <dgm:prSet presAssocID="{716004D7-522E-4107-BC6D-288040FEC07F}" presName="sibTrans" presStyleCnt="0"/>
      <dgm:spPr/>
      <dgm:t>
        <a:bodyPr/>
        <a:lstStyle/>
        <a:p>
          <a:endParaRPr lang="en-US"/>
        </a:p>
      </dgm:t>
    </dgm:pt>
    <dgm:pt modelId="{BFB50652-65BB-44E9-9F95-F5573C4D9EE6}" type="pres">
      <dgm:prSet presAssocID="{DB4E8116-0412-4896-B962-C1586A3F373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49BFD5-0163-436C-98CE-B9D1102AC848}" type="pres">
      <dgm:prSet presAssocID="{C823489E-A4E6-47F2-BD00-1CF8E53999A7}" presName="sibTrans" presStyleCnt="0"/>
      <dgm:spPr/>
      <dgm:t>
        <a:bodyPr/>
        <a:lstStyle/>
        <a:p>
          <a:endParaRPr lang="en-US"/>
        </a:p>
      </dgm:t>
    </dgm:pt>
    <dgm:pt modelId="{C4038C0F-5BF4-4894-A695-3758F279188F}" type="pres">
      <dgm:prSet presAssocID="{387CC95F-5A54-4A35-883D-CC8EB15096E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6C359-8981-4062-891F-B35F0DA36981}" type="pres">
      <dgm:prSet presAssocID="{3D8AFB84-0011-4CBE-81AD-C24D231318B8}" presName="sibTrans" presStyleCnt="0"/>
      <dgm:spPr/>
      <dgm:t>
        <a:bodyPr/>
        <a:lstStyle/>
        <a:p>
          <a:endParaRPr lang="en-US"/>
        </a:p>
      </dgm:t>
    </dgm:pt>
    <dgm:pt modelId="{4FB310F5-21BB-4CC5-A072-822316B5417B}" type="pres">
      <dgm:prSet presAssocID="{C4FCBC4A-437B-404F-B698-651797AA271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09ED9D-09B5-4846-BA1C-B09BC42D4E29}" type="pres">
      <dgm:prSet presAssocID="{49535A2C-FA3C-4607-AB4A-1AC2C137C326}" presName="sibTrans" presStyleCnt="0"/>
      <dgm:spPr/>
      <dgm:t>
        <a:bodyPr/>
        <a:lstStyle/>
        <a:p>
          <a:endParaRPr lang="en-US"/>
        </a:p>
      </dgm:t>
    </dgm:pt>
    <dgm:pt modelId="{479EC4DE-EC7F-4E15-9351-4401FD7EF297}" type="pres">
      <dgm:prSet presAssocID="{FF6E3B32-C23F-4F57-8F03-3849A577E994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3FFBA-5E84-4B6D-AE88-664E87D822C8}" type="pres">
      <dgm:prSet presAssocID="{5906AA53-DB3C-4BA6-81B4-995D52FE8412}" presName="sibTrans" presStyleCnt="0"/>
      <dgm:spPr/>
      <dgm:t>
        <a:bodyPr/>
        <a:lstStyle/>
        <a:p>
          <a:endParaRPr lang="en-US"/>
        </a:p>
      </dgm:t>
    </dgm:pt>
    <dgm:pt modelId="{1D3C7E62-B3DE-4492-9AE1-CEB81E0E341B}" type="pres">
      <dgm:prSet presAssocID="{F4183739-B1EF-42E6-AEA6-3891FB303445}" presName="node" presStyleLbl="node1" presStyleIdx="5" presStyleCnt="6" custLinFactNeighborX="-901" custLinFactNeighborY="-18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0C04125-5CAC-4641-ABDF-4F16DAEB62D1}" srcId="{F836C9DD-46F1-4FC5-9B75-FA1FE8B6A9A9}" destId="{FF6E3B32-C23F-4F57-8F03-3849A577E994}" srcOrd="4" destOrd="0" parTransId="{61A020FA-B54E-4B36-BC8E-EEE375789C5E}" sibTransId="{5906AA53-DB3C-4BA6-81B4-995D52FE8412}"/>
    <dgm:cxn modelId="{9180962D-F5E6-481E-BA24-C66A09D2BA6F}" srcId="{F836C9DD-46F1-4FC5-9B75-FA1FE8B6A9A9}" destId="{F4183739-B1EF-42E6-AEA6-3891FB303445}" srcOrd="5" destOrd="0" parTransId="{38DA12B5-0310-4B0B-B79A-204569C632EE}" sibTransId="{68CE355A-9DE7-436D-A432-27E29BFA9634}"/>
    <dgm:cxn modelId="{A08D187A-D205-443C-9503-83FFF44BD9DB}" type="presOf" srcId="{FF6E3B32-C23F-4F57-8F03-3849A577E994}" destId="{479EC4DE-EC7F-4E15-9351-4401FD7EF297}" srcOrd="0" destOrd="0" presId="urn:microsoft.com/office/officeart/2005/8/layout/default#12"/>
    <dgm:cxn modelId="{D7B93642-3EEB-4384-93E7-D4680B5593DB}" srcId="{F836C9DD-46F1-4FC5-9B75-FA1FE8B6A9A9}" destId="{DB4E8116-0412-4896-B962-C1586A3F373D}" srcOrd="1" destOrd="0" parTransId="{7D46C2F7-AEB8-4DD3-88CA-FD547C967EAC}" sibTransId="{C823489E-A4E6-47F2-BD00-1CF8E53999A7}"/>
    <dgm:cxn modelId="{64168E93-4ABC-47D0-A7BB-FFEABB444820}" type="presOf" srcId="{C4FCBC4A-437B-404F-B698-651797AA271F}" destId="{4FB310F5-21BB-4CC5-A072-822316B5417B}" srcOrd="0" destOrd="0" presId="urn:microsoft.com/office/officeart/2005/8/layout/default#12"/>
    <dgm:cxn modelId="{8A92515C-9E9B-4818-9460-4B094F7809C9}" type="presOf" srcId="{387CC95F-5A54-4A35-883D-CC8EB15096EA}" destId="{C4038C0F-5BF4-4894-A695-3758F279188F}" srcOrd="0" destOrd="0" presId="urn:microsoft.com/office/officeart/2005/8/layout/default#12"/>
    <dgm:cxn modelId="{2A164334-F9A4-4592-AD1B-6EF8C2568887}" srcId="{F836C9DD-46F1-4FC5-9B75-FA1FE8B6A9A9}" destId="{C4FCBC4A-437B-404F-B698-651797AA271F}" srcOrd="3" destOrd="0" parTransId="{3F45B66D-2BCF-4C72-BC9B-760DCF3CB917}" sibTransId="{49535A2C-FA3C-4607-AB4A-1AC2C137C326}"/>
    <dgm:cxn modelId="{966517AA-FB53-495A-85B6-C0BF2DBF9D1C}" type="presOf" srcId="{F4183739-B1EF-42E6-AEA6-3891FB303445}" destId="{1D3C7E62-B3DE-4492-9AE1-CEB81E0E341B}" srcOrd="0" destOrd="0" presId="urn:microsoft.com/office/officeart/2005/8/layout/default#12"/>
    <dgm:cxn modelId="{38B7B205-87FF-4251-A715-C36B89AAC977}" type="presOf" srcId="{F836C9DD-46F1-4FC5-9B75-FA1FE8B6A9A9}" destId="{B694F102-0259-44CC-816F-20181680D78D}" srcOrd="0" destOrd="0" presId="urn:microsoft.com/office/officeart/2005/8/layout/default#12"/>
    <dgm:cxn modelId="{739C59ED-98B7-4804-8C0F-AB65F15DDB2B}" srcId="{F836C9DD-46F1-4FC5-9B75-FA1FE8B6A9A9}" destId="{1D1607FF-ED0E-4465-83EA-C17701913EEB}" srcOrd="0" destOrd="0" parTransId="{44E90068-E125-4566-8419-B7745214940B}" sibTransId="{716004D7-522E-4107-BC6D-288040FEC07F}"/>
    <dgm:cxn modelId="{71E6D033-45B4-4F9B-B693-2A4424FB6113}" type="presOf" srcId="{DB4E8116-0412-4896-B962-C1586A3F373D}" destId="{BFB50652-65BB-44E9-9F95-F5573C4D9EE6}" srcOrd="0" destOrd="0" presId="urn:microsoft.com/office/officeart/2005/8/layout/default#12"/>
    <dgm:cxn modelId="{B72A03E2-DB0A-4556-8C41-A5B8C90172E3}" type="presOf" srcId="{1D1607FF-ED0E-4465-83EA-C17701913EEB}" destId="{87594DBC-E4D1-413B-8F07-DE1D15AC947B}" srcOrd="0" destOrd="0" presId="urn:microsoft.com/office/officeart/2005/8/layout/default#12"/>
    <dgm:cxn modelId="{9EB1A56F-C60C-4BF5-99FC-44A619583F4C}" srcId="{F836C9DD-46F1-4FC5-9B75-FA1FE8B6A9A9}" destId="{387CC95F-5A54-4A35-883D-CC8EB15096EA}" srcOrd="2" destOrd="0" parTransId="{0E25A0F6-9174-444D-B216-769F31BE1445}" sibTransId="{3D8AFB84-0011-4CBE-81AD-C24D231318B8}"/>
    <dgm:cxn modelId="{87B17463-3912-4559-839B-20A1E3DBF7DF}" type="presParOf" srcId="{B694F102-0259-44CC-816F-20181680D78D}" destId="{87594DBC-E4D1-413B-8F07-DE1D15AC947B}" srcOrd="0" destOrd="0" presId="urn:microsoft.com/office/officeart/2005/8/layout/default#12"/>
    <dgm:cxn modelId="{904AE28C-978E-4868-A8FE-65DD6659A889}" type="presParOf" srcId="{B694F102-0259-44CC-816F-20181680D78D}" destId="{DB3EF4F4-A67C-4B06-A83F-7310FC14F2AE}" srcOrd="1" destOrd="0" presId="urn:microsoft.com/office/officeart/2005/8/layout/default#12"/>
    <dgm:cxn modelId="{E5C1FE8F-3477-4037-8538-4282FEDDEA77}" type="presParOf" srcId="{B694F102-0259-44CC-816F-20181680D78D}" destId="{BFB50652-65BB-44E9-9F95-F5573C4D9EE6}" srcOrd="2" destOrd="0" presId="urn:microsoft.com/office/officeart/2005/8/layout/default#12"/>
    <dgm:cxn modelId="{2DC2CCA9-3E1B-4D05-8636-5514C0E026DF}" type="presParOf" srcId="{B694F102-0259-44CC-816F-20181680D78D}" destId="{2749BFD5-0163-436C-98CE-B9D1102AC848}" srcOrd="3" destOrd="0" presId="urn:microsoft.com/office/officeart/2005/8/layout/default#12"/>
    <dgm:cxn modelId="{10AA31B8-619F-4F8C-8056-E32821712A5A}" type="presParOf" srcId="{B694F102-0259-44CC-816F-20181680D78D}" destId="{C4038C0F-5BF4-4894-A695-3758F279188F}" srcOrd="4" destOrd="0" presId="urn:microsoft.com/office/officeart/2005/8/layout/default#12"/>
    <dgm:cxn modelId="{BAE55491-6B1C-4C2A-9955-BD9D0C1BEAAE}" type="presParOf" srcId="{B694F102-0259-44CC-816F-20181680D78D}" destId="{9936C359-8981-4062-891F-B35F0DA36981}" srcOrd="5" destOrd="0" presId="urn:microsoft.com/office/officeart/2005/8/layout/default#12"/>
    <dgm:cxn modelId="{1DDA33EC-67DC-4BDB-BB1E-1E322C4D7C1C}" type="presParOf" srcId="{B694F102-0259-44CC-816F-20181680D78D}" destId="{4FB310F5-21BB-4CC5-A072-822316B5417B}" srcOrd="6" destOrd="0" presId="urn:microsoft.com/office/officeart/2005/8/layout/default#12"/>
    <dgm:cxn modelId="{77A68D42-11A1-47F2-A970-7D2587AD3DC5}" type="presParOf" srcId="{B694F102-0259-44CC-816F-20181680D78D}" destId="{DE09ED9D-09B5-4846-BA1C-B09BC42D4E29}" srcOrd="7" destOrd="0" presId="urn:microsoft.com/office/officeart/2005/8/layout/default#12"/>
    <dgm:cxn modelId="{DCDA7DB8-0FED-4B07-9E6B-81E9A9AF7243}" type="presParOf" srcId="{B694F102-0259-44CC-816F-20181680D78D}" destId="{479EC4DE-EC7F-4E15-9351-4401FD7EF297}" srcOrd="8" destOrd="0" presId="urn:microsoft.com/office/officeart/2005/8/layout/default#12"/>
    <dgm:cxn modelId="{70275B46-B5FD-4069-B511-B01EB43E2FFB}" type="presParOf" srcId="{B694F102-0259-44CC-816F-20181680D78D}" destId="{5633FFBA-5E84-4B6D-AE88-664E87D822C8}" srcOrd="9" destOrd="0" presId="urn:microsoft.com/office/officeart/2005/8/layout/default#12"/>
    <dgm:cxn modelId="{D3E33DB4-81E4-4E69-8B2B-1F2939C65A6D}" type="presParOf" srcId="{B694F102-0259-44CC-816F-20181680D78D}" destId="{1D3C7E62-B3DE-4492-9AE1-CEB81E0E341B}" srcOrd="10" destOrd="0" presId="urn:microsoft.com/office/officeart/2005/8/layout/default#1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89EE852-23DA-4035-9187-3BD6CC8E79E8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5B04A7C-0DCC-4653-A553-8398CFC7734C}" type="pres">
      <dgm:prSet presAssocID="{089EE852-23DA-4035-9187-3BD6CC8E79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</dgm:ptLst>
  <dgm:cxnLst>
    <dgm:cxn modelId="{EC352D60-504D-4B2D-91FE-00BB4ABE1A21}" type="presOf" srcId="{089EE852-23DA-4035-9187-3BD6CC8E79E8}" destId="{05B04A7C-0DCC-4653-A553-8398CFC7734C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C5E3C0-0106-4E40-8731-E27B053296A0}">
      <dsp:nvSpPr>
        <dsp:cNvPr id="0" name=""/>
        <dsp:cNvSpPr/>
      </dsp:nvSpPr>
      <dsp:spPr>
        <a:xfrm>
          <a:off x="0" y="1563360"/>
          <a:ext cx="799288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E077E94-F97C-4B94-B4D0-5D03FDE30CB1}">
      <dsp:nvSpPr>
        <dsp:cNvPr id="0" name=""/>
        <dsp:cNvSpPr/>
      </dsp:nvSpPr>
      <dsp:spPr>
        <a:xfrm>
          <a:off x="408684" y="1100656"/>
          <a:ext cx="7125092" cy="944640"/>
        </a:xfrm>
        <a:prstGeom prst="roundRect">
          <a:avLst/>
        </a:prstGeom>
        <a:solidFill>
          <a:srgbClr val="6600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  <a:scene3d>
            <a:camera prst="orthographicFront"/>
            <a:lightRig rig="balanced" dir="t">
              <a:rot lat="0" lon="0" rev="2100000"/>
            </a:lightRig>
          </a:scene3d>
          <a:sp3d extrusionH="57150" prstMaterial="metal">
            <a:bevelT w="38100" h="25400"/>
            <a:contourClr>
              <a:schemeClr val="bg2"/>
            </a:contourClr>
          </a:sp3d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u="none" kern="1200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Lucida Sans Unicode" pitchFamily="34" charset="0"/>
              <a:cs typeface="Lucida Sans Unicode" pitchFamily="34" charset="0"/>
            </a:rPr>
            <a:t>PEMENTORAN FORMAL</a:t>
          </a:r>
          <a:endParaRPr lang="en-US" sz="3200" b="1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54798" y="1146770"/>
        <a:ext cx="7032864" cy="852412"/>
      </dsp:txXfrm>
    </dsp:sp>
    <dsp:sp modelId="{576D50A2-79E9-4F0C-81B6-BF17F5AC587B}">
      <dsp:nvSpPr>
        <dsp:cNvPr id="0" name=""/>
        <dsp:cNvSpPr/>
      </dsp:nvSpPr>
      <dsp:spPr>
        <a:xfrm>
          <a:off x="0" y="3014880"/>
          <a:ext cx="7992888" cy="80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AA4FF4D-4923-41A1-98CC-B8BD814667A7}">
      <dsp:nvSpPr>
        <dsp:cNvPr id="0" name=""/>
        <dsp:cNvSpPr/>
      </dsp:nvSpPr>
      <dsp:spPr>
        <a:xfrm>
          <a:off x="399644" y="2542560"/>
          <a:ext cx="7179196" cy="944640"/>
        </a:xfrm>
        <a:prstGeom prst="roundRect">
          <a:avLst/>
        </a:prstGeom>
        <a:solidFill>
          <a:srgbClr val="00009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1478" tIns="0" rIns="211478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u="none" kern="1200" cap="none" spc="50" dirty="0" smtClean="0">
              <a:ln w="13500">
                <a:prstDash val="solid"/>
              </a:ln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Lucida Sans Unicode" pitchFamily="34" charset="0"/>
              <a:cs typeface="Lucida Sans Unicode" pitchFamily="34" charset="0"/>
            </a:rPr>
            <a:t>PEMENTORAN INFORMAL</a:t>
          </a:r>
          <a:endParaRPr lang="en-US" sz="3200" b="1" kern="1200" cap="none" spc="0" dirty="0">
            <a:ln w="18415" cmpd="sng">
              <a:prstDash val="solid"/>
            </a:ln>
            <a:effectLst>
              <a:outerShdw blurRad="63500" dir="3600000" algn="tl" rotWithShape="0">
                <a:srgbClr val="000000">
                  <a:alpha val="70000"/>
                </a:srgbClr>
              </a:outerShdw>
            </a:effectLst>
          </a:endParaRPr>
        </a:p>
      </dsp:txBody>
      <dsp:txXfrm>
        <a:off x="445758" y="2588674"/>
        <a:ext cx="7086968" cy="85241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5B97EE-D78E-41A7-B92D-DB49F1628244}">
      <dsp:nvSpPr>
        <dsp:cNvPr id="0" name=""/>
        <dsp:cNvSpPr/>
      </dsp:nvSpPr>
      <dsp:spPr>
        <a:xfrm>
          <a:off x="0" y="697706"/>
          <a:ext cx="2619374" cy="1571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800" b="1" kern="1200" dirty="0" smtClean="0"/>
            <a:t>Memahami </a:t>
          </a:r>
          <a:r>
            <a:rPr lang="en-US" sz="1800" b="1" kern="1200" dirty="0" err="1" smtClean="0"/>
            <a:t>Dokumen</a:t>
          </a:r>
          <a:r>
            <a:rPr lang="en-US" sz="1800" b="1" kern="1200" dirty="0" smtClean="0"/>
            <a:t> </a:t>
          </a:r>
          <a:r>
            <a:rPr lang="en-US" sz="1800" b="1" kern="1200" dirty="0" err="1" smtClean="0"/>
            <a:t>Pentaksiran</a:t>
          </a:r>
          <a:r>
            <a:rPr lang="en-US" sz="1800" b="1" kern="1200" dirty="0" smtClean="0"/>
            <a:t> Standard </a:t>
          </a:r>
          <a:r>
            <a:rPr lang="en-US" sz="1800" b="1" kern="1200" dirty="0" err="1" smtClean="0"/>
            <a:t>Kompetensi</a:t>
          </a:r>
          <a:r>
            <a:rPr lang="en-US" sz="1800" b="1" kern="1200" dirty="0" smtClean="0"/>
            <a:t> </a:t>
          </a:r>
          <a:endParaRPr lang="en-US" sz="1800" b="1" kern="1200" dirty="0"/>
        </a:p>
      </dsp:txBody>
      <dsp:txXfrm>
        <a:off x="0" y="697706"/>
        <a:ext cx="2619374" cy="1571624"/>
      </dsp:txXfrm>
    </dsp:sp>
    <dsp:sp modelId="{3766632A-8914-4B0B-8F75-370A44D6E501}">
      <dsp:nvSpPr>
        <dsp:cNvPr id="0" name=""/>
        <dsp:cNvSpPr/>
      </dsp:nvSpPr>
      <dsp:spPr>
        <a:xfrm>
          <a:off x="2881312" y="697706"/>
          <a:ext cx="2619374" cy="1571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800" b="1" kern="1200" dirty="0" smtClean="0"/>
            <a:t>Bagaimana menyediakan  pelbagai jenis instrumen pentaksiran. </a:t>
          </a:r>
          <a:endParaRPr lang="en-US" sz="1800" b="1" kern="1200" dirty="0"/>
        </a:p>
      </dsp:txBody>
      <dsp:txXfrm>
        <a:off x="2881312" y="697706"/>
        <a:ext cx="2619374" cy="1571624"/>
      </dsp:txXfrm>
    </dsp:sp>
    <dsp:sp modelId="{58EDF6EA-9FAF-4AE7-86EE-025980D65F93}">
      <dsp:nvSpPr>
        <dsp:cNvPr id="0" name=""/>
        <dsp:cNvSpPr/>
      </dsp:nvSpPr>
      <dsp:spPr>
        <a:xfrm>
          <a:off x="5762625" y="697706"/>
          <a:ext cx="2619374" cy="1571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800" b="1" kern="1200" dirty="0" smtClean="0"/>
            <a:t>Bagaimana menyediakan instrumen pentaksiran yang bersesuaian dengan evidens yang ingin dihasilkan.</a:t>
          </a:r>
          <a:endParaRPr lang="en-US" sz="1800" b="1" kern="1200" dirty="0"/>
        </a:p>
      </dsp:txBody>
      <dsp:txXfrm>
        <a:off x="5762625" y="697706"/>
        <a:ext cx="2619374" cy="1571624"/>
      </dsp:txXfrm>
    </dsp:sp>
    <dsp:sp modelId="{24DB02A3-7B50-47A3-B959-D66E6A6145AD}">
      <dsp:nvSpPr>
        <dsp:cNvPr id="0" name=""/>
        <dsp:cNvSpPr/>
      </dsp:nvSpPr>
      <dsp:spPr>
        <a:xfrm>
          <a:off x="0" y="2531268"/>
          <a:ext cx="2619374" cy="1571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800" b="1" kern="1200" dirty="0" smtClean="0"/>
            <a:t>Bagaimana menjalankan  pentaksiran seiring dengan pengajaran dan pembelajaran.</a:t>
          </a:r>
          <a:endParaRPr lang="en-US" sz="1800" b="1" kern="1200" dirty="0"/>
        </a:p>
      </dsp:txBody>
      <dsp:txXfrm>
        <a:off x="0" y="2531268"/>
        <a:ext cx="2619374" cy="1571624"/>
      </dsp:txXfrm>
    </dsp:sp>
    <dsp:sp modelId="{9CD903C9-BD95-4173-B801-08FE30D804CC}">
      <dsp:nvSpPr>
        <dsp:cNvPr id="0" name=""/>
        <dsp:cNvSpPr/>
      </dsp:nvSpPr>
      <dsp:spPr>
        <a:xfrm>
          <a:off x="2881312" y="2531268"/>
          <a:ext cx="2619374" cy="1571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800" b="1" kern="1200" dirty="0" smtClean="0"/>
            <a:t>Bagaimana menggunakan aplikasi Pentaksiran dalam merekod pencapaian murid.</a:t>
          </a:r>
          <a:endParaRPr lang="en-US" sz="1800" b="1" kern="1200" dirty="0"/>
        </a:p>
      </dsp:txBody>
      <dsp:txXfrm>
        <a:off x="2881312" y="2531268"/>
        <a:ext cx="2619374" cy="1571624"/>
      </dsp:txXfrm>
    </dsp:sp>
    <dsp:sp modelId="{D829C1C5-9856-4E87-B9D8-468802FE1893}">
      <dsp:nvSpPr>
        <dsp:cNvPr id="0" name=""/>
        <dsp:cNvSpPr/>
      </dsp:nvSpPr>
      <dsp:spPr>
        <a:xfrm>
          <a:off x="5715004" y="2514593"/>
          <a:ext cx="2619374" cy="157162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800" b="1" kern="1200" dirty="0" smtClean="0"/>
            <a:t>Bagaimana menyimpan evidens murid</a:t>
          </a:r>
          <a:endParaRPr lang="en-US" sz="1800" b="1" kern="1200" dirty="0"/>
        </a:p>
      </dsp:txBody>
      <dsp:txXfrm>
        <a:off x="5715004" y="2514593"/>
        <a:ext cx="2619374" cy="157162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CD859-31D5-4209-BF9B-27E774BA5ACD}">
      <dsp:nvSpPr>
        <dsp:cNvPr id="0" name=""/>
        <dsp:cNvSpPr/>
      </dsp:nvSpPr>
      <dsp:spPr>
        <a:xfrm>
          <a:off x="4076700" y="2165508"/>
          <a:ext cx="2230963" cy="774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191"/>
              </a:lnTo>
              <a:lnTo>
                <a:pt x="2230963" y="387191"/>
              </a:lnTo>
              <a:lnTo>
                <a:pt x="2230963" y="77438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5F403-BB19-4EFC-9065-F995CF513150}">
      <dsp:nvSpPr>
        <dsp:cNvPr id="0" name=""/>
        <dsp:cNvSpPr/>
      </dsp:nvSpPr>
      <dsp:spPr>
        <a:xfrm>
          <a:off x="1845736" y="2165508"/>
          <a:ext cx="2230963" cy="774383"/>
        </a:xfrm>
        <a:custGeom>
          <a:avLst/>
          <a:gdLst/>
          <a:ahLst/>
          <a:cxnLst/>
          <a:rect l="0" t="0" r="0" b="0"/>
          <a:pathLst>
            <a:path>
              <a:moveTo>
                <a:pt x="2230963" y="0"/>
              </a:moveTo>
              <a:lnTo>
                <a:pt x="2230963" y="387191"/>
              </a:lnTo>
              <a:lnTo>
                <a:pt x="0" y="387191"/>
              </a:lnTo>
              <a:lnTo>
                <a:pt x="0" y="77438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EEB85-A54E-48DE-9976-05E54F038B80}">
      <dsp:nvSpPr>
        <dsp:cNvPr id="0" name=""/>
        <dsp:cNvSpPr/>
      </dsp:nvSpPr>
      <dsp:spPr>
        <a:xfrm>
          <a:off x="2232928" y="321736"/>
          <a:ext cx="3687542" cy="1843771"/>
        </a:xfrm>
        <a:prstGeom prst="rect">
          <a:avLst/>
        </a:prstGeom>
        <a:solidFill>
          <a:srgbClr val="0000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FF00"/>
              </a:solidFill>
            </a:rPr>
            <a:t>PEMENTORAN FORMAL</a:t>
          </a:r>
          <a:endParaRPr lang="en-US" sz="2800" b="1" kern="1200" dirty="0">
            <a:solidFill>
              <a:srgbClr val="FFFF00"/>
            </a:solidFill>
          </a:endParaRPr>
        </a:p>
      </dsp:txBody>
      <dsp:txXfrm>
        <a:off x="2232928" y="321736"/>
        <a:ext cx="3687542" cy="1843771"/>
      </dsp:txXfrm>
    </dsp:sp>
    <dsp:sp modelId="{27325F96-FF0E-403B-A628-917954AE29AF}">
      <dsp:nvSpPr>
        <dsp:cNvPr id="0" name=""/>
        <dsp:cNvSpPr/>
      </dsp:nvSpPr>
      <dsp:spPr>
        <a:xfrm>
          <a:off x="1965" y="2939891"/>
          <a:ext cx="3687542" cy="1843771"/>
        </a:xfrm>
        <a:prstGeom prst="rect">
          <a:avLst/>
        </a:prstGeom>
        <a:solidFill>
          <a:srgbClr val="6600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TARIKH, MASA DAN TEMPAT DITETAPKAN OLEH JK PENTAKSIRAN            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DIJALANKAN SECARA BERJADUAL DALAM MESYUARAT ATAU SESI PENINGKATAN PROFESIONALISME</a:t>
          </a:r>
          <a:endParaRPr lang="en-US" sz="1800" kern="1200" dirty="0"/>
        </a:p>
      </dsp:txBody>
      <dsp:txXfrm>
        <a:off x="1965" y="2939891"/>
        <a:ext cx="3687542" cy="1843771"/>
      </dsp:txXfrm>
    </dsp:sp>
    <dsp:sp modelId="{55098FB6-91C4-44EF-8D4C-F040F7E3377D}">
      <dsp:nvSpPr>
        <dsp:cNvPr id="0" name=""/>
        <dsp:cNvSpPr/>
      </dsp:nvSpPr>
      <dsp:spPr>
        <a:xfrm>
          <a:off x="4463891" y="2939891"/>
          <a:ext cx="3687542" cy="1843771"/>
        </a:xfrm>
        <a:prstGeom prst="rect">
          <a:avLst/>
        </a:prstGeom>
        <a:solidFill>
          <a:srgbClr val="6600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OBJEKTIF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DITETAPKAN OLEH JK PENTAKSIRAN</a:t>
          </a:r>
          <a:endParaRPr lang="en-US" sz="2000" kern="1200" dirty="0"/>
        </a:p>
      </dsp:txBody>
      <dsp:txXfrm>
        <a:off x="4463891" y="2939891"/>
        <a:ext cx="3687542" cy="18437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CD859-31D5-4209-BF9B-27E774BA5ACD}">
      <dsp:nvSpPr>
        <dsp:cNvPr id="0" name=""/>
        <dsp:cNvSpPr/>
      </dsp:nvSpPr>
      <dsp:spPr>
        <a:xfrm>
          <a:off x="4076700" y="2165508"/>
          <a:ext cx="2230963" cy="7743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191"/>
              </a:lnTo>
              <a:lnTo>
                <a:pt x="2230963" y="387191"/>
              </a:lnTo>
              <a:lnTo>
                <a:pt x="2230963" y="77438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D5F403-BB19-4EFC-9065-F995CF513150}">
      <dsp:nvSpPr>
        <dsp:cNvPr id="0" name=""/>
        <dsp:cNvSpPr/>
      </dsp:nvSpPr>
      <dsp:spPr>
        <a:xfrm>
          <a:off x="1845736" y="2165508"/>
          <a:ext cx="2230963" cy="774383"/>
        </a:xfrm>
        <a:custGeom>
          <a:avLst/>
          <a:gdLst/>
          <a:ahLst/>
          <a:cxnLst/>
          <a:rect l="0" t="0" r="0" b="0"/>
          <a:pathLst>
            <a:path>
              <a:moveTo>
                <a:pt x="2230963" y="0"/>
              </a:moveTo>
              <a:lnTo>
                <a:pt x="2230963" y="387191"/>
              </a:lnTo>
              <a:lnTo>
                <a:pt x="0" y="387191"/>
              </a:lnTo>
              <a:lnTo>
                <a:pt x="0" y="77438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DEEB85-A54E-48DE-9976-05E54F038B80}">
      <dsp:nvSpPr>
        <dsp:cNvPr id="0" name=""/>
        <dsp:cNvSpPr/>
      </dsp:nvSpPr>
      <dsp:spPr>
        <a:xfrm>
          <a:off x="2232928" y="321736"/>
          <a:ext cx="3687542" cy="1843771"/>
        </a:xfrm>
        <a:prstGeom prst="rect">
          <a:avLst/>
        </a:prstGeom>
        <a:solidFill>
          <a:srgbClr val="0000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solidFill>
                <a:srgbClr val="FFFF00"/>
              </a:solidFill>
            </a:rPr>
            <a:t>PEMENTORAN INFORMAL</a:t>
          </a:r>
          <a:endParaRPr lang="en-US" sz="2800" b="1" kern="1200" dirty="0">
            <a:solidFill>
              <a:srgbClr val="FFFF00"/>
            </a:solidFill>
          </a:endParaRPr>
        </a:p>
      </dsp:txBody>
      <dsp:txXfrm>
        <a:off x="2232928" y="321736"/>
        <a:ext cx="3687542" cy="1843771"/>
      </dsp:txXfrm>
    </dsp:sp>
    <dsp:sp modelId="{27325F96-FF0E-403B-A628-917954AE29AF}">
      <dsp:nvSpPr>
        <dsp:cNvPr id="0" name=""/>
        <dsp:cNvSpPr/>
      </dsp:nvSpPr>
      <dsp:spPr>
        <a:xfrm>
          <a:off x="1965" y="2939891"/>
          <a:ext cx="3687542" cy="1843771"/>
        </a:xfrm>
        <a:prstGeom prst="rect">
          <a:avLst/>
        </a:prstGeom>
        <a:solidFill>
          <a:srgbClr val="6600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ms-MY" sz="1800" kern="1200" dirty="0" smtClean="0"/>
            <a:t>DIJALANKAN OLEH JK PENTAKSIRAN SEBELUM, SEMASA  ATAU SELEPAS PELAKSANAAN PENTAKSIRAN TANPA JADUAL YANG DITETAPKAN</a:t>
          </a:r>
          <a:endParaRPr lang="en-US" sz="1800" kern="1200" dirty="0"/>
        </a:p>
      </dsp:txBody>
      <dsp:txXfrm>
        <a:off x="1965" y="2939891"/>
        <a:ext cx="3687542" cy="1843771"/>
      </dsp:txXfrm>
    </dsp:sp>
    <dsp:sp modelId="{55098FB6-91C4-44EF-8D4C-F040F7E3377D}">
      <dsp:nvSpPr>
        <dsp:cNvPr id="0" name=""/>
        <dsp:cNvSpPr/>
      </dsp:nvSpPr>
      <dsp:spPr>
        <a:xfrm>
          <a:off x="4463891" y="2939891"/>
          <a:ext cx="3687542" cy="1843771"/>
        </a:xfrm>
        <a:prstGeom prst="rect">
          <a:avLst/>
        </a:prstGeom>
        <a:solidFill>
          <a:srgbClr val="6600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OBJEKTIF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 DITETAPKAN OLEH JK PENTAKSIRAN</a:t>
          </a:r>
          <a:endParaRPr lang="en-US" sz="1800" kern="1200" dirty="0"/>
        </a:p>
      </dsp:txBody>
      <dsp:txXfrm>
        <a:off x="4463891" y="2939891"/>
        <a:ext cx="3687542" cy="18437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94DBC-E4D1-413B-8F07-DE1D15AC947B}">
      <dsp:nvSpPr>
        <dsp:cNvPr id="0" name=""/>
        <dsp:cNvSpPr/>
      </dsp:nvSpPr>
      <dsp:spPr>
        <a:xfrm>
          <a:off x="735630" y="1607"/>
          <a:ext cx="2781152" cy="1668691"/>
        </a:xfrm>
        <a:prstGeom prst="rect">
          <a:avLst/>
        </a:prstGeom>
        <a:solidFill>
          <a:srgbClr val="6600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Ketua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Jabatan</a:t>
          </a:r>
          <a:endParaRPr lang="en-US" sz="3300" kern="1200" dirty="0"/>
        </a:p>
      </dsp:txBody>
      <dsp:txXfrm>
        <a:off x="735630" y="1607"/>
        <a:ext cx="2781152" cy="1668691"/>
      </dsp:txXfrm>
    </dsp:sp>
    <dsp:sp modelId="{BFB50652-65BB-44E9-9F95-F5573C4D9EE6}">
      <dsp:nvSpPr>
        <dsp:cNvPr id="0" name=""/>
        <dsp:cNvSpPr/>
      </dsp:nvSpPr>
      <dsp:spPr>
        <a:xfrm>
          <a:off x="3794899" y="1624"/>
          <a:ext cx="2781152" cy="1668691"/>
        </a:xfrm>
        <a:prstGeom prst="rect">
          <a:avLst/>
        </a:prstGeom>
        <a:solidFill>
          <a:srgbClr val="00009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Ketua</a:t>
          </a:r>
          <a:r>
            <a:rPr lang="en-US" sz="3300" kern="1200" dirty="0" smtClean="0"/>
            <a:t> Unit/</a:t>
          </a:r>
          <a:r>
            <a:rPr lang="en-US" sz="3300" kern="1200" dirty="0" err="1" smtClean="0"/>
            <a:t>Ketua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Panitia</a:t>
          </a:r>
          <a:endParaRPr lang="en-MY" sz="3300" kern="1200" dirty="0" smtClean="0"/>
        </a:p>
      </dsp:txBody>
      <dsp:txXfrm>
        <a:off x="3794899" y="1624"/>
        <a:ext cx="2781152" cy="1668691"/>
      </dsp:txXfrm>
    </dsp:sp>
    <dsp:sp modelId="{4FB310F5-21BB-4CC5-A072-822316B5417B}">
      <dsp:nvSpPr>
        <dsp:cNvPr id="0" name=""/>
        <dsp:cNvSpPr/>
      </dsp:nvSpPr>
      <dsp:spPr>
        <a:xfrm>
          <a:off x="688852" y="1882367"/>
          <a:ext cx="2781152" cy="1668691"/>
        </a:xfrm>
        <a:prstGeom prst="rect">
          <a:avLst/>
        </a:prstGeom>
        <a:solidFill>
          <a:srgbClr val="6600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/>
            <a:t>Guru </a:t>
          </a:r>
          <a:r>
            <a:rPr lang="en-US" sz="3300" kern="1200" dirty="0" err="1" smtClean="0"/>
            <a:t>Cemerlang</a:t>
          </a:r>
          <a:endParaRPr lang="en-US" sz="3300" kern="1200" dirty="0"/>
        </a:p>
      </dsp:txBody>
      <dsp:txXfrm>
        <a:off x="688852" y="1882367"/>
        <a:ext cx="2781152" cy="1668691"/>
      </dsp:txXfrm>
    </dsp:sp>
    <dsp:sp modelId="{1D3C7E62-B3DE-4492-9AE1-CEB81E0E341B}">
      <dsp:nvSpPr>
        <dsp:cNvPr id="0" name=""/>
        <dsp:cNvSpPr/>
      </dsp:nvSpPr>
      <dsp:spPr>
        <a:xfrm>
          <a:off x="3774290" y="1932979"/>
          <a:ext cx="2781152" cy="1668691"/>
        </a:xfrm>
        <a:prstGeom prst="rect">
          <a:avLst/>
        </a:prstGeom>
        <a:solidFill>
          <a:srgbClr val="6600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Jurulatih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Utama</a:t>
          </a:r>
          <a:endParaRPr lang="en-US" sz="3300" kern="1200" dirty="0"/>
        </a:p>
      </dsp:txBody>
      <dsp:txXfrm>
        <a:off x="3774290" y="1932979"/>
        <a:ext cx="2781152" cy="166869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594DBC-E4D1-413B-8F07-DE1D15AC947B}">
      <dsp:nvSpPr>
        <dsp:cNvPr id="0" name=""/>
        <dsp:cNvSpPr/>
      </dsp:nvSpPr>
      <dsp:spPr>
        <a:xfrm>
          <a:off x="0" y="694196"/>
          <a:ext cx="2643187" cy="1585912"/>
        </a:xfrm>
        <a:prstGeom prst="rect">
          <a:avLst/>
        </a:prstGeom>
        <a:solidFill>
          <a:srgbClr val="00009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PEGAWAI LEMBAGA PEPERIKSAAN</a:t>
          </a:r>
          <a:endParaRPr lang="en-US" sz="2400" kern="1200" dirty="0"/>
        </a:p>
      </dsp:txBody>
      <dsp:txXfrm>
        <a:off x="0" y="694196"/>
        <a:ext cx="2643187" cy="1585912"/>
      </dsp:txXfrm>
    </dsp:sp>
    <dsp:sp modelId="{BFB50652-65BB-44E9-9F95-F5573C4D9EE6}">
      <dsp:nvSpPr>
        <dsp:cNvPr id="0" name=""/>
        <dsp:cNvSpPr/>
      </dsp:nvSpPr>
      <dsp:spPr>
        <a:xfrm>
          <a:off x="2907506" y="694196"/>
          <a:ext cx="2643187" cy="1585912"/>
        </a:xfrm>
        <a:prstGeom prst="rect">
          <a:avLst/>
        </a:prstGeom>
        <a:solidFill>
          <a:srgbClr val="6600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PEGAWAI JABATAN PELAJARAN NEGERI</a:t>
          </a:r>
          <a:endParaRPr lang="en-US" sz="2400" kern="1200" dirty="0"/>
        </a:p>
      </dsp:txBody>
      <dsp:txXfrm>
        <a:off x="2907506" y="694196"/>
        <a:ext cx="2643187" cy="1585912"/>
      </dsp:txXfrm>
    </dsp:sp>
    <dsp:sp modelId="{C4038C0F-5BF4-4894-A695-3758F279188F}">
      <dsp:nvSpPr>
        <dsp:cNvPr id="0" name=""/>
        <dsp:cNvSpPr/>
      </dsp:nvSpPr>
      <dsp:spPr>
        <a:xfrm>
          <a:off x="5815012" y="694196"/>
          <a:ext cx="2643187" cy="1585912"/>
        </a:xfrm>
        <a:prstGeom prst="rect">
          <a:avLst/>
        </a:prstGeom>
        <a:solidFill>
          <a:srgbClr val="00009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PEGAWAI PEJABAT PELAJARAN DAERAH</a:t>
          </a:r>
          <a:endParaRPr lang="en-US" sz="2400" kern="1200" dirty="0"/>
        </a:p>
      </dsp:txBody>
      <dsp:txXfrm>
        <a:off x="5815012" y="694196"/>
        <a:ext cx="2643187" cy="1585912"/>
      </dsp:txXfrm>
    </dsp:sp>
    <dsp:sp modelId="{4FB310F5-21BB-4CC5-A072-822316B5417B}">
      <dsp:nvSpPr>
        <dsp:cNvPr id="0" name=""/>
        <dsp:cNvSpPr/>
      </dsp:nvSpPr>
      <dsp:spPr>
        <a:xfrm>
          <a:off x="0" y="2544427"/>
          <a:ext cx="2643187" cy="1585912"/>
        </a:xfrm>
        <a:prstGeom prst="rect">
          <a:avLst/>
        </a:prstGeom>
        <a:solidFill>
          <a:srgbClr val="6600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JEMAAH NAZIR DAN JAMINAN KUALITI</a:t>
          </a:r>
          <a:endParaRPr lang="en-US" sz="2400" kern="1200" dirty="0"/>
        </a:p>
      </dsp:txBody>
      <dsp:txXfrm>
        <a:off x="0" y="2544427"/>
        <a:ext cx="2643187" cy="1585912"/>
      </dsp:txXfrm>
    </dsp:sp>
    <dsp:sp modelId="{479EC4DE-EC7F-4E15-9351-4401FD7EF297}">
      <dsp:nvSpPr>
        <dsp:cNvPr id="0" name=""/>
        <dsp:cNvSpPr/>
      </dsp:nvSpPr>
      <dsp:spPr>
        <a:xfrm>
          <a:off x="2907506" y="2544427"/>
          <a:ext cx="2643187" cy="1585912"/>
        </a:xfrm>
        <a:prstGeom prst="rect">
          <a:avLst/>
        </a:prstGeom>
        <a:solidFill>
          <a:srgbClr val="000099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PEGAWAI DARI BAHAGIAN LAIN KPM</a:t>
          </a:r>
          <a:endParaRPr lang="en-US" sz="2400" kern="1200" dirty="0"/>
        </a:p>
      </dsp:txBody>
      <dsp:txXfrm>
        <a:off x="2907506" y="2544427"/>
        <a:ext cx="2643187" cy="1585912"/>
      </dsp:txXfrm>
    </dsp:sp>
    <dsp:sp modelId="{1D3C7E62-B3DE-4492-9AE1-CEB81E0E341B}">
      <dsp:nvSpPr>
        <dsp:cNvPr id="0" name=""/>
        <dsp:cNvSpPr/>
      </dsp:nvSpPr>
      <dsp:spPr>
        <a:xfrm>
          <a:off x="5791197" y="2514596"/>
          <a:ext cx="2643187" cy="1585912"/>
        </a:xfrm>
        <a:prstGeom prst="rect">
          <a:avLst/>
        </a:prstGeom>
        <a:solidFill>
          <a:srgbClr val="660066"/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PETUGAS YANG DILANTIK DAN DIUBERI TAULIAH OLEH LP/ JPN/PPD </a:t>
          </a:r>
          <a:endParaRPr lang="en-US" sz="2400" kern="1200" dirty="0"/>
        </a:p>
      </dsp:txBody>
      <dsp:txXfrm>
        <a:off x="5791197" y="2514596"/>
        <a:ext cx="2643187" cy="158591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1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1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479AB-CEBB-490A-8F79-05B2CF24504E}" type="datetimeFigureOut">
              <a:rPr lang="en-MY" smtClean="0"/>
              <a:t>23/9/2014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AD421E-AFEC-4D98-B9A5-C4E57F0185E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4824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s-MY" altLang="en-US" smtClean="0"/>
              <a:t> </a:t>
            </a: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ms-MY" altLang="en-US" smtClean="0"/>
              <a:t> </a:t>
            </a:r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D6A46D-1EA3-47F8-8B5B-BD8E9D1DCB02}" type="slidenum">
              <a:rPr lang="en-US" altLang="en-US"/>
              <a:pPr eaLnBrk="1" hangingPunct="1"/>
              <a:t>11</a:t>
            </a:fld>
            <a:endParaRPr lang="en-US" altLang="en-US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835025" y="4494213"/>
            <a:ext cx="5486400" cy="4114800"/>
          </a:xfrm>
          <a:prstGeom prst="rect">
            <a:avLst/>
          </a:prstGeom>
        </p:spPr>
        <p:txBody>
          <a:bodyPr lIns="89229" tIns="44615" rIns="89229" bIns="44615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latin typeface="Arial" charset="0"/>
                <a:cs typeface="Arial" charset="0"/>
              </a:rPr>
              <a:t>Latihan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smtClean="0">
                <a:latin typeface="Arial" charset="0"/>
                <a:cs typeface="Arial" charset="0"/>
              </a:rPr>
              <a:t>PENSYARAH </a:t>
            </a: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Arial" charset="0"/>
                <a:cs typeface="Arial" charset="0"/>
              </a:rPr>
              <a:t>Program </a:t>
            </a:r>
            <a:r>
              <a:rPr lang="en-US" sz="1200" dirty="0" err="1">
                <a:latin typeface="Arial" charset="0"/>
                <a:cs typeface="Arial" charset="0"/>
              </a:rPr>
              <a:t>Kepimpinan</a:t>
            </a:r>
            <a:r>
              <a:rPr lang="en-US" sz="1200" dirty="0">
                <a:latin typeface="Arial" charset="0"/>
                <a:cs typeface="Arial" charset="0"/>
              </a:rPr>
              <a:t> Mata </a:t>
            </a:r>
            <a:r>
              <a:rPr lang="en-US" sz="1200" dirty="0" err="1">
                <a:latin typeface="Arial" charset="0"/>
                <a:cs typeface="Arial" charset="0"/>
              </a:rPr>
              <a:t>Pelajaran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Bahasa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Inggeris</a:t>
            </a:r>
            <a:r>
              <a:rPr lang="en-US" sz="1200" dirty="0">
                <a:latin typeface="Arial" charset="0"/>
                <a:cs typeface="Arial" charset="0"/>
              </a:rPr>
              <a:t> (</a:t>
            </a:r>
            <a:r>
              <a:rPr lang="en-US" sz="1200" i="1" dirty="0">
                <a:latin typeface="Arial" charset="0"/>
                <a:cs typeface="Arial" charset="0"/>
              </a:rPr>
              <a:t>Subject Leadership for English Language</a:t>
            </a:r>
            <a:r>
              <a:rPr lang="en-US" sz="1200" dirty="0">
                <a:latin typeface="Arial" charset="0"/>
                <a:cs typeface="Arial" charset="0"/>
              </a:rPr>
              <a:t>) yang </a:t>
            </a:r>
            <a:r>
              <a:rPr lang="en-US" sz="1200" dirty="0" err="1">
                <a:latin typeface="Arial" charset="0"/>
                <a:cs typeface="Arial" charset="0"/>
              </a:rPr>
              <a:t>merangkumi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aspek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pedagogi</a:t>
            </a:r>
            <a:r>
              <a:rPr lang="en-US" sz="1200" dirty="0">
                <a:latin typeface="Arial" charset="0"/>
                <a:cs typeface="Arial" charset="0"/>
              </a:rPr>
              <a:t>, </a:t>
            </a:r>
            <a:r>
              <a:rPr lang="en-US" sz="1200" dirty="0" err="1">
                <a:latin typeface="Arial" charset="0"/>
                <a:cs typeface="Arial" charset="0"/>
              </a:rPr>
              <a:t>kurikulum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dan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pentaksiran</a:t>
            </a:r>
            <a:r>
              <a:rPr lang="en-US" sz="1200" dirty="0">
                <a:latin typeface="Arial" charset="0"/>
                <a:cs typeface="Arial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latin typeface="Arial" charset="0"/>
                <a:cs typeface="Arial" charset="0"/>
              </a:rPr>
              <a:t>Pentaksiran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Murid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Arial" charset="0"/>
                <a:cs typeface="Arial" charset="0"/>
              </a:rPr>
              <a:t>Instrumen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i="1" dirty="0">
                <a:latin typeface="Arial" charset="0"/>
                <a:cs typeface="Arial" charset="0"/>
              </a:rPr>
              <a:t>English Language Skills Acquisition</a:t>
            </a:r>
            <a:r>
              <a:rPr lang="en-US" sz="1200" dirty="0">
                <a:latin typeface="Arial" charset="0"/>
                <a:cs typeface="Arial" charset="0"/>
              </a:rPr>
              <a:t> (ELSA).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0943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s-MY" altLang="en-US" smtClean="0"/>
              <a:t> </a:t>
            </a: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ms-MY" altLang="en-US" smtClean="0"/>
              <a:t> </a:t>
            </a:r>
            <a:endParaRPr lang="en-US" altLang="en-US" smtClean="0"/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707609C-2186-4661-A0F8-FA3E4952A906}" type="slidenum">
              <a:rPr lang="en-US" altLang="en-US"/>
              <a:pPr eaLnBrk="1" hangingPunct="1"/>
              <a:t>20</a:t>
            </a:fld>
            <a:endParaRPr lang="en-US" altLang="en-US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835025" y="4494213"/>
            <a:ext cx="5486400" cy="4114800"/>
          </a:xfrm>
          <a:prstGeom prst="rect">
            <a:avLst/>
          </a:prstGeom>
        </p:spPr>
        <p:txBody>
          <a:bodyPr lIns="89229" tIns="44615" rIns="89229" bIns="44615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latin typeface="Arial" charset="0"/>
                <a:cs typeface="Arial" charset="0"/>
              </a:rPr>
              <a:t>Latihan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smtClean="0">
                <a:latin typeface="Arial" charset="0"/>
                <a:cs typeface="Arial" charset="0"/>
              </a:rPr>
              <a:t>PENSYARAH </a:t>
            </a: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Arial" charset="0"/>
                <a:cs typeface="Arial" charset="0"/>
              </a:rPr>
              <a:t>Program </a:t>
            </a:r>
            <a:r>
              <a:rPr lang="en-US" sz="1200" dirty="0" err="1">
                <a:latin typeface="Arial" charset="0"/>
                <a:cs typeface="Arial" charset="0"/>
              </a:rPr>
              <a:t>Kepimpinan</a:t>
            </a:r>
            <a:r>
              <a:rPr lang="en-US" sz="1200" dirty="0">
                <a:latin typeface="Arial" charset="0"/>
                <a:cs typeface="Arial" charset="0"/>
              </a:rPr>
              <a:t> Mata </a:t>
            </a:r>
            <a:r>
              <a:rPr lang="en-US" sz="1200" dirty="0" err="1">
                <a:latin typeface="Arial" charset="0"/>
                <a:cs typeface="Arial" charset="0"/>
              </a:rPr>
              <a:t>Pelajaran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Bahasa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Inggeris</a:t>
            </a:r>
            <a:r>
              <a:rPr lang="en-US" sz="1200" dirty="0">
                <a:latin typeface="Arial" charset="0"/>
                <a:cs typeface="Arial" charset="0"/>
              </a:rPr>
              <a:t> (</a:t>
            </a:r>
            <a:r>
              <a:rPr lang="en-US" sz="1200" i="1" dirty="0">
                <a:latin typeface="Arial" charset="0"/>
                <a:cs typeface="Arial" charset="0"/>
              </a:rPr>
              <a:t>Subject Leadership for English Language</a:t>
            </a:r>
            <a:r>
              <a:rPr lang="en-US" sz="1200" dirty="0">
                <a:latin typeface="Arial" charset="0"/>
                <a:cs typeface="Arial" charset="0"/>
              </a:rPr>
              <a:t>) yang </a:t>
            </a:r>
            <a:r>
              <a:rPr lang="en-US" sz="1200" dirty="0" err="1">
                <a:latin typeface="Arial" charset="0"/>
                <a:cs typeface="Arial" charset="0"/>
              </a:rPr>
              <a:t>merangkumi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aspek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pedagogi</a:t>
            </a:r>
            <a:r>
              <a:rPr lang="en-US" sz="1200" dirty="0">
                <a:latin typeface="Arial" charset="0"/>
                <a:cs typeface="Arial" charset="0"/>
              </a:rPr>
              <a:t>, </a:t>
            </a:r>
            <a:r>
              <a:rPr lang="en-US" sz="1200" dirty="0" err="1">
                <a:latin typeface="Arial" charset="0"/>
                <a:cs typeface="Arial" charset="0"/>
              </a:rPr>
              <a:t>kurikulum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dan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pentaksiran</a:t>
            </a:r>
            <a:r>
              <a:rPr lang="en-US" sz="1200" dirty="0">
                <a:latin typeface="Arial" charset="0"/>
                <a:cs typeface="Arial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latin typeface="Arial" charset="0"/>
                <a:cs typeface="Arial" charset="0"/>
              </a:rPr>
              <a:t>Pentaksiran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Murid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Arial" charset="0"/>
                <a:cs typeface="Arial" charset="0"/>
              </a:rPr>
              <a:t>Instrumen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i="1" dirty="0">
                <a:latin typeface="Arial" charset="0"/>
                <a:cs typeface="Arial" charset="0"/>
              </a:rPr>
              <a:t>English Language Skills Acquisition</a:t>
            </a:r>
            <a:r>
              <a:rPr lang="en-US" sz="1200" dirty="0">
                <a:latin typeface="Arial" charset="0"/>
                <a:cs typeface="Arial" charset="0"/>
              </a:rPr>
              <a:t> (ELSA).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87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s-MY" altLang="en-US" smtClean="0"/>
              <a:t> </a:t>
            </a: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ms-MY" altLang="en-US" smtClean="0"/>
              <a:t> </a:t>
            </a:r>
            <a:endParaRPr lang="en-US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11269EC8-ED6D-4C49-830A-9389FCA40C32}" type="slidenum">
              <a:rPr lang="en-US" altLang="en-US"/>
              <a:pPr eaLnBrk="1" hangingPunct="1"/>
              <a:t>12</a:t>
            </a:fld>
            <a:endParaRPr lang="en-US" altLang="en-US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835025" y="4494213"/>
            <a:ext cx="5486400" cy="4114800"/>
          </a:xfrm>
          <a:prstGeom prst="rect">
            <a:avLst/>
          </a:prstGeom>
        </p:spPr>
        <p:txBody>
          <a:bodyPr lIns="89229" tIns="44615" rIns="89229" bIns="44615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latin typeface="Arial" charset="0"/>
                <a:cs typeface="Arial" charset="0"/>
              </a:rPr>
              <a:t>Latihan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smtClean="0">
                <a:latin typeface="Arial" charset="0"/>
                <a:cs typeface="Arial" charset="0"/>
              </a:rPr>
              <a:t>PENSYARAH </a:t>
            </a: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Arial" charset="0"/>
                <a:cs typeface="Arial" charset="0"/>
              </a:rPr>
              <a:t>Program </a:t>
            </a:r>
            <a:r>
              <a:rPr lang="en-US" sz="1200" dirty="0" err="1">
                <a:latin typeface="Arial" charset="0"/>
                <a:cs typeface="Arial" charset="0"/>
              </a:rPr>
              <a:t>Kepimpinan</a:t>
            </a:r>
            <a:r>
              <a:rPr lang="en-US" sz="1200" dirty="0">
                <a:latin typeface="Arial" charset="0"/>
                <a:cs typeface="Arial" charset="0"/>
              </a:rPr>
              <a:t> Mata </a:t>
            </a:r>
            <a:r>
              <a:rPr lang="en-US" sz="1200" dirty="0" err="1">
                <a:latin typeface="Arial" charset="0"/>
                <a:cs typeface="Arial" charset="0"/>
              </a:rPr>
              <a:t>Pelajaran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Bahasa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Inggeris</a:t>
            </a:r>
            <a:r>
              <a:rPr lang="en-US" sz="1200" dirty="0">
                <a:latin typeface="Arial" charset="0"/>
                <a:cs typeface="Arial" charset="0"/>
              </a:rPr>
              <a:t> (</a:t>
            </a:r>
            <a:r>
              <a:rPr lang="en-US" sz="1200" i="1" dirty="0">
                <a:latin typeface="Arial" charset="0"/>
                <a:cs typeface="Arial" charset="0"/>
              </a:rPr>
              <a:t>Subject Leadership for English Language</a:t>
            </a:r>
            <a:r>
              <a:rPr lang="en-US" sz="1200" dirty="0">
                <a:latin typeface="Arial" charset="0"/>
                <a:cs typeface="Arial" charset="0"/>
              </a:rPr>
              <a:t>) yang </a:t>
            </a:r>
            <a:r>
              <a:rPr lang="en-US" sz="1200" dirty="0" err="1">
                <a:latin typeface="Arial" charset="0"/>
                <a:cs typeface="Arial" charset="0"/>
              </a:rPr>
              <a:t>merangkumi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aspek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pedagogi</a:t>
            </a:r>
            <a:r>
              <a:rPr lang="en-US" sz="1200" dirty="0">
                <a:latin typeface="Arial" charset="0"/>
                <a:cs typeface="Arial" charset="0"/>
              </a:rPr>
              <a:t>, </a:t>
            </a:r>
            <a:r>
              <a:rPr lang="en-US" sz="1200" dirty="0" err="1">
                <a:latin typeface="Arial" charset="0"/>
                <a:cs typeface="Arial" charset="0"/>
              </a:rPr>
              <a:t>kurikulum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dan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pentaksiran</a:t>
            </a:r>
            <a:r>
              <a:rPr lang="en-US" sz="1200" dirty="0">
                <a:latin typeface="Arial" charset="0"/>
                <a:cs typeface="Arial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latin typeface="Arial" charset="0"/>
                <a:cs typeface="Arial" charset="0"/>
              </a:rPr>
              <a:t>Pentaksiran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Murid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Arial" charset="0"/>
                <a:cs typeface="Arial" charset="0"/>
              </a:rPr>
              <a:t>Instrumen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i="1" dirty="0">
                <a:latin typeface="Arial" charset="0"/>
                <a:cs typeface="Arial" charset="0"/>
              </a:rPr>
              <a:t>English Language Skills Acquisition</a:t>
            </a:r>
            <a:r>
              <a:rPr lang="en-US" sz="1200" dirty="0">
                <a:latin typeface="Arial" charset="0"/>
                <a:cs typeface="Arial" charset="0"/>
              </a:rPr>
              <a:t> (ELSA).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7437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50888" y="4217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s-MY" altLang="en-US" smtClean="0"/>
              <a:t> </a:t>
            </a: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ms-MY" altLang="en-US" smtClean="0"/>
              <a:t> </a:t>
            </a:r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8074640-92A3-4B90-8F51-F96329FC9115}" type="slidenum">
              <a:rPr lang="en-US" altLang="en-US"/>
              <a:pPr eaLnBrk="1" hangingPunct="1"/>
              <a:t>13</a:t>
            </a:fld>
            <a:endParaRPr lang="en-US" altLang="en-US"/>
          </a:p>
        </p:txBody>
      </p:sp>
      <p:sp>
        <p:nvSpPr>
          <p:cNvPr id="6" name="Notes Placeholder 2"/>
          <p:cNvSpPr txBox="1">
            <a:spLocks/>
          </p:cNvSpPr>
          <p:nvPr/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9229" tIns="44615" rIns="89229" bIns="44615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Arial" charset="0"/>
                <a:cs typeface="Arial" charset="0"/>
              </a:rPr>
              <a:t>Program SEPTA </a:t>
            </a:r>
            <a:r>
              <a:rPr lang="en-US" sz="1200" dirty="0" err="1">
                <a:latin typeface="Arial" charset="0"/>
                <a:cs typeface="Arial" charset="0"/>
              </a:rPr>
              <a:t>ialah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satu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inisiatif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untuk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menambah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baik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penguasaan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ilmu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pentaksiran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dalam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pengajaran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Bahasa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Inggeris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dan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penguasaan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kemahiran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Bahasa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Inggeris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dalam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kalangan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murid-murid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di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sekolah</a:t>
            </a:r>
            <a:r>
              <a:rPr lang="en-US" sz="1200" dirty="0">
                <a:latin typeface="Arial" charset="0"/>
                <a:cs typeface="Arial" charset="0"/>
              </a:rPr>
              <a:t>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Arial" charset="0"/>
                <a:cs typeface="Arial" charset="0"/>
              </a:rPr>
              <a:t>Program SEPTA </a:t>
            </a:r>
            <a:r>
              <a:rPr lang="en-US" sz="1200" dirty="0" err="1">
                <a:latin typeface="Arial" charset="0"/>
                <a:cs typeface="Arial" charset="0"/>
              </a:rPr>
              <a:t>terbahagi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kepada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dua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komponen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iaitu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latihan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smtClean="0">
                <a:latin typeface="Arial" charset="0"/>
                <a:cs typeface="Arial" charset="0"/>
              </a:rPr>
              <a:t>PENSYARAH </a:t>
            </a:r>
            <a:r>
              <a:rPr lang="en-US" sz="1200" dirty="0" err="1">
                <a:latin typeface="Arial" charset="0"/>
                <a:cs typeface="Arial" charset="0"/>
              </a:rPr>
              <a:t>dan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pentaksiran</a:t>
            </a:r>
            <a:r>
              <a:rPr lang="en-US" sz="1200" dirty="0">
                <a:latin typeface="Arial" charset="0"/>
                <a:cs typeface="Arial" charset="0"/>
              </a:rPr>
              <a:t> murid.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885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50888" y="4217988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s-MY" altLang="en-US" smtClean="0"/>
              <a:t> </a:t>
            </a: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ms-MY" altLang="en-US" smtClean="0"/>
              <a:t> </a:t>
            </a: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E46291F-6D18-43B8-A62D-4DE74DA24167}" type="slidenum">
              <a:rPr lang="en-US" altLang="en-US"/>
              <a:pPr eaLnBrk="1" hangingPunct="1"/>
              <a:t>14</a:t>
            </a:fld>
            <a:endParaRPr lang="en-US" altLang="en-US"/>
          </a:p>
        </p:txBody>
      </p:sp>
      <p:sp>
        <p:nvSpPr>
          <p:cNvPr id="6" name="Notes Placeholder 2"/>
          <p:cNvSpPr txBox="1">
            <a:spLocks/>
          </p:cNvSpPr>
          <p:nvPr/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9229" tIns="44615" rIns="89229" bIns="44615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Arial" charset="0"/>
                <a:cs typeface="Arial" charset="0"/>
              </a:rPr>
              <a:t>Program SEPTA </a:t>
            </a:r>
            <a:r>
              <a:rPr lang="en-US" sz="1200" dirty="0" err="1">
                <a:latin typeface="Arial" charset="0"/>
                <a:cs typeface="Arial" charset="0"/>
              </a:rPr>
              <a:t>ialah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satu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inisiatif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untuk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menambah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baik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penguasaan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ilmu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pentaksiran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dalam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pengajaran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Bahasa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Inggeris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dan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penguasaan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kemahiran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Bahasa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Inggeris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dalam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kalangan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murid-murid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di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sekolah</a:t>
            </a:r>
            <a:r>
              <a:rPr lang="en-US" sz="1200" dirty="0">
                <a:latin typeface="Arial" charset="0"/>
                <a:cs typeface="Arial" charset="0"/>
              </a:rPr>
              <a:t>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Arial" charset="0"/>
                <a:cs typeface="Arial" charset="0"/>
              </a:rPr>
              <a:t>Program SEPTA </a:t>
            </a:r>
            <a:r>
              <a:rPr lang="en-US" sz="1200" dirty="0" err="1">
                <a:latin typeface="Arial" charset="0"/>
                <a:cs typeface="Arial" charset="0"/>
              </a:rPr>
              <a:t>terbahagi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kepada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dua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komponen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iaitu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latihan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smtClean="0">
                <a:latin typeface="Arial" charset="0"/>
                <a:cs typeface="Arial" charset="0"/>
              </a:rPr>
              <a:t>PENSYARAH </a:t>
            </a:r>
            <a:r>
              <a:rPr lang="en-US" sz="1200" dirty="0" err="1">
                <a:latin typeface="Arial" charset="0"/>
                <a:cs typeface="Arial" charset="0"/>
              </a:rPr>
              <a:t>dan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pentaksiran</a:t>
            </a:r>
            <a:r>
              <a:rPr lang="en-US" sz="1200" dirty="0">
                <a:latin typeface="Arial" charset="0"/>
                <a:cs typeface="Arial" charset="0"/>
              </a:rPr>
              <a:t> murid.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378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s-MY" altLang="en-US" smtClean="0"/>
              <a:t> </a:t>
            </a: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ms-MY" altLang="en-US" smtClean="0"/>
              <a:t> </a:t>
            </a: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EFA1828-B488-479C-B540-07CBE81BDC9F}" type="slidenum">
              <a:rPr lang="en-US" altLang="en-US"/>
              <a:pPr eaLnBrk="1" hangingPunct="1"/>
              <a:t>15</a:t>
            </a:fld>
            <a:endParaRPr lang="en-US" altLang="en-US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835025" y="4494213"/>
            <a:ext cx="5486400" cy="4114800"/>
          </a:xfrm>
          <a:prstGeom prst="rect">
            <a:avLst/>
          </a:prstGeom>
        </p:spPr>
        <p:txBody>
          <a:bodyPr lIns="89229" tIns="44615" rIns="89229" bIns="44615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latin typeface="Arial" charset="0"/>
                <a:cs typeface="Arial" charset="0"/>
              </a:rPr>
              <a:t>Latihan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smtClean="0">
                <a:latin typeface="Arial" charset="0"/>
                <a:cs typeface="Arial" charset="0"/>
              </a:rPr>
              <a:t>PENSYARAH </a:t>
            </a: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Arial" charset="0"/>
                <a:cs typeface="Arial" charset="0"/>
              </a:rPr>
              <a:t>Program </a:t>
            </a:r>
            <a:r>
              <a:rPr lang="en-US" sz="1200" dirty="0" err="1">
                <a:latin typeface="Arial" charset="0"/>
                <a:cs typeface="Arial" charset="0"/>
              </a:rPr>
              <a:t>Kepimpinan</a:t>
            </a:r>
            <a:r>
              <a:rPr lang="en-US" sz="1200" dirty="0">
                <a:latin typeface="Arial" charset="0"/>
                <a:cs typeface="Arial" charset="0"/>
              </a:rPr>
              <a:t> Mata </a:t>
            </a:r>
            <a:r>
              <a:rPr lang="en-US" sz="1200" dirty="0" err="1">
                <a:latin typeface="Arial" charset="0"/>
                <a:cs typeface="Arial" charset="0"/>
              </a:rPr>
              <a:t>Pelajaran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Bahasa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Inggeris</a:t>
            </a:r>
            <a:r>
              <a:rPr lang="en-US" sz="1200" dirty="0">
                <a:latin typeface="Arial" charset="0"/>
                <a:cs typeface="Arial" charset="0"/>
              </a:rPr>
              <a:t> (</a:t>
            </a:r>
            <a:r>
              <a:rPr lang="en-US" sz="1200" i="1" dirty="0">
                <a:latin typeface="Arial" charset="0"/>
                <a:cs typeface="Arial" charset="0"/>
              </a:rPr>
              <a:t>Subject Leadership for English Language</a:t>
            </a:r>
            <a:r>
              <a:rPr lang="en-US" sz="1200" dirty="0">
                <a:latin typeface="Arial" charset="0"/>
                <a:cs typeface="Arial" charset="0"/>
              </a:rPr>
              <a:t>) yang </a:t>
            </a:r>
            <a:r>
              <a:rPr lang="en-US" sz="1200" dirty="0" err="1">
                <a:latin typeface="Arial" charset="0"/>
                <a:cs typeface="Arial" charset="0"/>
              </a:rPr>
              <a:t>merangkumi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aspek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pedagogi</a:t>
            </a:r>
            <a:r>
              <a:rPr lang="en-US" sz="1200" dirty="0">
                <a:latin typeface="Arial" charset="0"/>
                <a:cs typeface="Arial" charset="0"/>
              </a:rPr>
              <a:t>, </a:t>
            </a:r>
            <a:r>
              <a:rPr lang="en-US" sz="1200" dirty="0" err="1">
                <a:latin typeface="Arial" charset="0"/>
                <a:cs typeface="Arial" charset="0"/>
              </a:rPr>
              <a:t>kurikulum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dan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pentaksiran</a:t>
            </a:r>
            <a:r>
              <a:rPr lang="en-US" sz="1200" dirty="0">
                <a:latin typeface="Arial" charset="0"/>
                <a:cs typeface="Arial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latin typeface="Arial" charset="0"/>
                <a:cs typeface="Arial" charset="0"/>
              </a:rPr>
              <a:t>Pentaksiran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Murid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Arial" charset="0"/>
                <a:cs typeface="Arial" charset="0"/>
              </a:rPr>
              <a:t>Instrumen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i="1" dirty="0">
                <a:latin typeface="Arial" charset="0"/>
                <a:cs typeface="Arial" charset="0"/>
              </a:rPr>
              <a:t>English Language Skills Acquisition</a:t>
            </a:r>
            <a:r>
              <a:rPr lang="en-US" sz="1200" dirty="0">
                <a:latin typeface="Arial" charset="0"/>
                <a:cs typeface="Arial" charset="0"/>
              </a:rPr>
              <a:t> (ELSA).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0930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s-MY" altLang="en-US" smtClean="0"/>
              <a:t> </a:t>
            </a: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ms-MY" altLang="en-US" smtClean="0"/>
              <a:t> </a:t>
            </a:r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A5EDA9D-A481-43DE-8505-B5CC316A86B9}" type="slidenum">
              <a:rPr lang="en-US" altLang="en-US"/>
              <a:pPr eaLnBrk="1" hangingPunct="1"/>
              <a:t>16</a:t>
            </a:fld>
            <a:endParaRPr lang="en-US" altLang="en-US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835025" y="4494213"/>
            <a:ext cx="5486400" cy="4114800"/>
          </a:xfrm>
          <a:prstGeom prst="rect">
            <a:avLst/>
          </a:prstGeom>
        </p:spPr>
        <p:txBody>
          <a:bodyPr lIns="89229" tIns="44615" rIns="89229" bIns="44615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latin typeface="Arial" charset="0"/>
                <a:cs typeface="Arial" charset="0"/>
              </a:rPr>
              <a:t>Latihan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smtClean="0">
                <a:latin typeface="Arial" charset="0"/>
                <a:cs typeface="Arial" charset="0"/>
              </a:rPr>
              <a:t>PENSYARAH </a:t>
            </a: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Arial" charset="0"/>
                <a:cs typeface="Arial" charset="0"/>
              </a:rPr>
              <a:t>Program </a:t>
            </a:r>
            <a:r>
              <a:rPr lang="en-US" sz="1200" dirty="0" err="1">
                <a:latin typeface="Arial" charset="0"/>
                <a:cs typeface="Arial" charset="0"/>
              </a:rPr>
              <a:t>Kepimpinan</a:t>
            </a:r>
            <a:r>
              <a:rPr lang="en-US" sz="1200" dirty="0">
                <a:latin typeface="Arial" charset="0"/>
                <a:cs typeface="Arial" charset="0"/>
              </a:rPr>
              <a:t> Mata </a:t>
            </a:r>
            <a:r>
              <a:rPr lang="en-US" sz="1200" dirty="0" err="1">
                <a:latin typeface="Arial" charset="0"/>
                <a:cs typeface="Arial" charset="0"/>
              </a:rPr>
              <a:t>Pelajaran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Bahasa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Inggeris</a:t>
            </a:r>
            <a:r>
              <a:rPr lang="en-US" sz="1200" dirty="0">
                <a:latin typeface="Arial" charset="0"/>
                <a:cs typeface="Arial" charset="0"/>
              </a:rPr>
              <a:t> (</a:t>
            </a:r>
            <a:r>
              <a:rPr lang="en-US" sz="1200" i="1" dirty="0">
                <a:latin typeface="Arial" charset="0"/>
                <a:cs typeface="Arial" charset="0"/>
              </a:rPr>
              <a:t>Subject Leadership for English Language</a:t>
            </a:r>
            <a:r>
              <a:rPr lang="en-US" sz="1200" dirty="0">
                <a:latin typeface="Arial" charset="0"/>
                <a:cs typeface="Arial" charset="0"/>
              </a:rPr>
              <a:t>) yang </a:t>
            </a:r>
            <a:r>
              <a:rPr lang="en-US" sz="1200" dirty="0" err="1">
                <a:latin typeface="Arial" charset="0"/>
                <a:cs typeface="Arial" charset="0"/>
              </a:rPr>
              <a:t>merangkumi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aspek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pedagogi</a:t>
            </a:r>
            <a:r>
              <a:rPr lang="en-US" sz="1200" dirty="0">
                <a:latin typeface="Arial" charset="0"/>
                <a:cs typeface="Arial" charset="0"/>
              </a:rPr>
              <a:t>, </a:t>
            </a:r>
            <a:r>
              <a:rPr lang="en-US" sz="1200" dirty="0" err="1">
                <a:latin typeface="Arial" charset="0"/>
                <a:cs typeface="Arial" charset="0"/>
              </a:rPr>
              <a:t>kurikulum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dan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pentaksiran</a:t>
            </a:r>
            <a:r>
              <a:rPr lang="en-US" sz="1200" dirty="0">
                <a:latin typeface="Arial" charset="0"/>
                <a:cs typeface="Arial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latin typeface="Arial" charset="0"/>
                <a:cs typeface="Arial" charset="0"/>
              </a:rPr>
              <a:t>Pentaksiran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Murid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Arial" charset="0"/>
                <a:cs typeface="Arial" charset="0"/>
              </a:rPr>
              <a:t>Instrumen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i="1" dirty="0">
                <a:latin typeface="Arial" charset="0"/>
                <a:cs typeface="Arial" charset="0"/>
              </a:rPr>
              <a:t>English Language Skills Acquisition</a:t>
            </a:r>
            <a:r>
              <a:rPr lang="en-US" sz="1200" dirty="0">
                <a:latin typeface="Arial" charset="0"/>
                <a:cs typeface="Arial" charset="0"/>
              </a:rPr>
              <a:t> (ELSA).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4395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s-MY" altLang="en-US" smtClean="0"/>
              <a:t> </a:t>
            </a: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ms-MY" altLang="en-US" smtClean="0"/>
              <a:t> </a:t>
            </a:r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D9D88C-DBBE-437E-B7F7-E7F1BE5E0D49}" type="slidenum">
              <a:rPr lang="en-US" altLang="en-US"/>
              <a:pPr eaLnBrk="1" hangingPunct="1"/>
              <a:t>17</a:t>
            </a:fld>
            <a:endParaRPr lang="en-US" altLang="en-US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835025" y="4494213"/>
            <a:ext cx="5486400" cy="4114800"/>
          </a:xfrm>
          <a:prstGeom prst="rect">
            <a:avLst/>
          </a:prstGeom>
        </p:spPr>
        <p:txBody>
          <a:bodyPr lIns="89229" tIns="44615" rIns="89229" bIns="44615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latin typeface="Arial" charset="0"/>
                <a:cs typeface="Arial" charset="0"/>
              </a:rPr>
              <a:t>Latihan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smtClean="0">
                <a:latin typeface="Arial" charset="0"/>
                <a:cs typeface="Arial" charset="0"/>
              </a:rPr>
              <a:t>PENSYARAH </a:t>
            </a: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Arial" charset="0"/>
                <a:cs typeface="Arial" charset="0"/>
              </a:rPr>
              <a:t>Program </a:t>
            </a:r>
            <a:r>
              <a:rPr lang="en-US" sz="1200" dirty="0" err="1">
                <a:latin typeface="Arial" charset="0"/>
                <a:cs typeface="Arial" charset="0"/>
              </a:rPr>
              <a:t>Kepimpinan</a:t>
            </a:r>
            <a:r>
              <a:rPr lang="en-US" sz="1200" dirty="0">
                <a:latin typeface="Arial" charset="0"/>
                <a:cs typeface="Arial" charset="0"/>
              </a:rPr>
              <a:t> Mata </a:t>
            </a:r>
            <a:r>
              <a:rPr lang="en-US" sz="1200" dirty="0" err="1">
                <a:latin typeface="Arial" charset="0"/>
                <a:cs typeface="Arial" charset="0"/>
              </a:rPr>
              <a:t>Pelajaran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Bahasa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Inggeris</a:t>
            </a:r>
            <a:r>
              <a:rPr lang="en-US" sz="1200" dirty="0">
                <a:latin typeface="Arial" charset="0"/>
                <a:cs typeface="Arial" charset="0"/>
              </a:rPr>
              <a:t> (</a:t>
            </a:r>
            <a:r>
              <a:rPr lang="en-US" sz="1200" i="1" dirty="0">
                <a:latin typeface="Arial" charset="0"/>
                <a:cs typeface="Arial" charset="0"/>
              </a:rPr>
              <a:t>Subject Leadership for English Language</a:t>
            </a:r>
            <a:r>
              <a:rPr lang="en-US" sz="1200" dirty="0">
                <a:latin typeface="Arial" charset="0"/>
                <a:cs typeface="Arial" charset="0"/>
              </a:rPr>
              <a:t>) yang </a:t>
            </a:r>
            <a:r>
              <a:rPr lang="en-US" sz="1200" dirty="0" err="1">
                <a:latin typeface="Arial" charset="0"/>
                <a:cs typeface="Arial" charset="0"/>
              </a:rPr>
              <a:t>merangkumi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aspek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pedagogi</a:t>
            </a:r>
            <a:r>
              <a:rPr lang="en-US" sz="1200" dirty="0">
                <a:latin typeface="Arial" charset="0"/>
                <a:cs typeface="Arial" charset="0"/>
              </a:rPr>
              <a:t>, </a:t>
            </a:r>
            <a:r>
              <a:rPr lang="en-US" sz="1200" dirty="0" err="1">
                <a:latin typeface="Arial" charset="0"/>
                <a:cs typeface="Arial" charset="0"/>
              </a:rPr>
              <a:t>kurikulum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dan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pentaksiran</a:t>
            </a:r>
            <a:r>
              <a:rPr lang="en-US" sz="1200" dirty="0">
                <a:latin typeface="Arial" charset="0"/>
                <a:cs typeface="Arial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latin typeface="Arial" charset="0"/>
                <a:cs typeface="Arial" charset="0"/>
              </a:rPr>
              <a:t>Pentaksiran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Murid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Arial" charset="0"/>
                <a:cs typeface="Arial" charset="0"/>
              </a:rPr>
              <a:t>Instrumen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i="1" dirty="0">
                <a:latin typeface="Arial" charset="0"/>
                <a:cs typeface="Arial" charset="0"/>
              </a:rPr>
              <a:t>English Language Skills Acquisition</a:t>
            </a:r>
            <a:r>
              <a:rPr lang="en-US" sz="1200" dirty="0">
                <a:latin typeface="Arial" charset="0"/>
                <a:cs typeface="Arial" charset="0"/>
              </a:rPr>
              <a:t> (ELSA).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63481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s-MY" altLang="en-US" smtClean="0"/>
              <a:t> </a:t>
            </a: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ms-MY" altLang="en-US" smtClean="0"/>
              <a:t> </a:t>
            </a: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EBA32AE-4420-432A-BDB6-C8FF92EA2B80}" type="slidenum">
              <a:rPr lang="en-US" altLang="en-US"/>
              <a:pPr eaLnBrk="1" hangingPunct="1"/>
              <a:t>18</a:t>
            </a:fld>
            <a:endParaRPr lang="en-US" altLang="en-US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835025" y="4494213"/>
            <a:ext cx="5486400" cy="4114800"/>
          </a:xfrm>
          <a:prstGeom prst="rect">
            <a:avLst/>
          </a:prstGeom>
        </p:spPr>
        <p:txBody>
          <a:bodyPr lIns="89229" tIns="44615" rIns="89229" bIns="44615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latin typeface="Arial" charset="0"/>
                <a:cs typeface="Arial" charset="0"/>
              </a:rPr>
              <a:t>Latihan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smtClean="0">
                <a:latin typeface="Arial" charset="0"/>
                <a:cs typeface="Arial" charset="0"/>
              </a:rPr>
              <a:t>PENSYARAH </a:t>
            </a: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Arial" charset="0"/>
                <a:cs typeface="Arial" charset="0"/>
              </a:rPr>
              <a:t>Program </a:t>
            </a:r>
            <a:r>
              <a:rPr lang="en-US" sz="1200" dirty="0" err="1">
                <a:latin typeface="Arial" charset="0"/>
                <a:cs typeface="Arial" charset="0"/>
              </a:rPr>
              <a:t>Kepimpinan</a:t>
            </a:r>
            <a:r>
              <a:rPr lang="en-US" sz="1200" dirty="0">
                <a:latin typeface="Arial" charset="0"/>
                <a:cs typeface="Arial" charset="0"/>
              </a:rPr>
              <a:t> Mata </a:t>
            </a:r>
            <a:r>
              <a:rPr lang="en-US" sz="1200" dirty="0" err="1">
                <a:latin typeface="Arial" charset="0"/>
                <a:cs typeface="Arial" charset="0"/>
              </a:rPr>
              <a:t>Pelajaran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Bahasa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Inggeris</a:t>
            </a:r>
            <a:r>
              <a:rPr lang="en-US" sz="1200" dirty="0">
                <a:latin typeface="Arial" charset="0"/>
                <a:cs typeface="Arial" charset="0"/>
              </a:rPr>
              <a:t> (</a:t>
            </a:r>
            <a:r>
              <a:rPr lang="en-US" sz="1200" i="1" dirty="0">
                <a:latin typeface="Arial" charset="0"/>
                <a:cs typeface="Arial" charset="0"/>
              </a:rPr>
              <a:t>Subject Leadership for English Language</a:t>
            </a:r>
            <a:r>
              <a:rPr lang="en-US" sz="1200" dirty="0">
                <a:latin typeface="Arial" charset="0"/>
                <a:cs typeface="Arial" charset="0"/>
              </a:rPr>
              <a:t>) yang </a:t>
            </a:r>
            <a:r>
              <a:rPr lang="en-US" sz="1200" dirty="0" err="1">
                <a:latin typeface="Arial" charset="0"/>
                <a:cs typeface="Arial" charset="0"/>
              </a:rPr>
              <a:t>merangkumi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aspek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pedagogi</a:t>
            </a:r>
            <a:r>
              <a:rPr lang="en-US" sz="1200" dirty="0">
                <a:latin typeface="Arial" charset="0"/>
                <a:cs typeface="Arial" charset="0"/>
              </a:rPr>
              <a:t>, </a:t>
            </a:r>
            <a:r>
              <a:rPr lang="en-US" sz="1200" dirty="0" err="1">
                <a:latin typeface="Arial" charset="0"/>
                <a:cs typeface="Arial" charset="0"/>
              </a:rPr>
              <a:t>kurikulum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dan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pentaksiran</a:t>
            </a:r>
            <a:r>
              <a:rPr lang="en-US" sz="1200" dirty="0">
                <a:latin typeface="Arial" charset="0"/>
                <a:cs typeface="Arial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latin typeface="Arial" charset="0"/>
                <a:cs typeface="Arial" charset="0"/>
              </a:rPr>
              <a:t>Pentaksiran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Murid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Arial" charset="0"/>
                <a:cs typeface="Arial" charset="0"/>
              </a:rPr>
              <a:t>Instrumen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i="1" dirty="0">
                <a:latin typeface="Arial" charset="0"/>
                <a:cs typeface="Arial" charset="0"/>
              </a:rPr>
              <a:t>English Language Skills Acquisition</a:t>
            </a:r>
            <a:r>
              <a:rPr lang="en-US" sz="1200" dirty="0">
                <a:latin typeface="Arial" charset="0"/>
                <a:cs typeface="Arial" charset="0"/>
              </a:rPr>
              <a:t> (ELSA).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125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ms-MY" altLang="en-US" smtClean="0"/>
              <a:t> </a:t>
            </a:r>
            <a:endParaRPr lang="en-US" altLang="en-US" smtClean="0"/>
          </a:p>
          <a:p>
            <a:pPr eaLnBrk="1" hangingPunct="1">
              <a:spcBef>
                <a:spcPct val="0"/>
              </a:spcBef>
            </a:pPr>
            <a:r>
              <a:rPr lang="ms-MY" altLang="en-US" smtClean="0"/>
              <a:t> </a:t>
            </a:r>
            <a:endParaRPr lang="en-US" alt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2A19FE8-B42E-440D-81D4-CECB8C25B7C7}" type="slidenum">
              <a:rPr lang="en-US" altLang="en-US"/>
              <a:pPr eaLnBrk="1" hangingPunct="1"/>
              <a:t>19</a:t>
            </a:fld>
            <a:endParaRPr lang="en-US" altLang="en-US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835025" y="4494213"/>
            <a:ext cx="5486400" cy="4114800"/>
          </a:xfrm>
          <a:prstGeom prst="rect">
            <a:avLst/>
          </a:prstGeom>
        </p:spPr>
        <p:txBody>
          <a:bodyPr lIns="89229" tIns="44615" rIns="89229" bIns="44615"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latin typeface="Arial" charset="0"/>
                <a:cs typeface="Arial" charset="0"/>
              </a:rPr>
              <a:t>Latihan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smtClean="0">
                <a:latin typeface="Arial" charset="0"/>
                <a:cs typeface="Arial" charset="0"/>
              </a:rPr>
              <a:t>PENSYARAH </a:t>
            </a: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Arial" charset="0"/>
                <a:cs typeface="Arial" charset="0"/>
              </a:rPr>
              <a:t>Program </a:t>
            </a:r>
            <a:r>
              <a:rPr lang="en-US" sz="1200" dirty="0" err="1">
                <a:latin typeface="Arial" charset="0"/>
                <a:cs typeface="Arial" charset="0"/>
              </a:rPr>
              <a:t>Kepimpinan</a:t>
            </a:r>
            <a:r>
              <a:rPr lang="en-US" sz="1200" dirty="0">
                <a:latin typeface="Arial" charset="0"/>
                <a:cs typeface="Arial" charset="0"/>
              </a:rPr>
              <a:t> Mata </a:t>
            </a:r>
            <a:r>
              <a:rPr lang="en-US" sz="1200" dirty="0" err="1">
                <a:latin typeface="Arial" charset="0"/>
                <a:cs typeface="Arial" charset="0"/>
              </a:rPr>
              <a:t>Pelajaran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Bahasa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Inggeris</a:t>
            </a:r>
            <a:r>
              <a:rPr lang="en-US" sz="1200" dirty="0">
                <a:latin typeface="Arial" charset="0"/>
                <a:cs typeface="Arial" charset="0"/>
              </a:rPr>
              <a:t> (</a:t>
            </a:r>
            <a:r>
              <a:rPr lang="en-US" sz="1200" i="1" dirty="0">
                <a:latin typeface="Arial" charset="0"/>
                <a:cs typeface="Arial" charset="0"/>
              </a:rPr>
              <a:t>Subject Leadership for English Language</a:t>
            </a:r>
            <a:r>
              <a:rPr lang="en-US" sz="1200" dirty="0">
                <a:latin typeface="Arial" charset="0"/>
                <a:cs typeface="Arial" charset="0"/>
              </a:rPr>
              <a:t>) yang </a:t>
            </a:r>
            <a:r>
              <a:rPr lang="en-US" sz="1200" dirty="0" err="1">
                <a:latin typeface="Arial" charset="0"/>
                <a:cs typeface="Arial" charset="0"/>
              </a:rPr>
              <a:t>merangkumi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aspek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pedagogi</a:t>
            </a:r>
            <a:r>
              <a:rPr lang="en-US" sz="1200" dirty="0">
                <a:latin typeface="Arial" charset="0"/>
                <a:cs typeface="Arial" charset="0"/>
              </a:rPr>
              <a:t>, </a:t>
            </a:r>
            <a:r>
              <a:rPr lang="en-US" sz="1200" dirty="0" err="1">
                <a:latin typeface="Arial" charset="0"/>
                <a:cs typeface="Arial" charset="0"/>
              </a:rPr>
              <a:t>kurikulum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dan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dirty="0" err="1">
                <a:latin typeface="Arial" charset="0"/>
                <a:cs typeface="Arial" charset="0"/>
              </a:rPr>
              <a:t>pentaksiran</a:t>
            </a:r>
            <a:r>
              <a:rPr lang="en-US" sz="1200" dirty="0">
                <a:latin typeface="Arial" charset="0"/>
                <a:cs typeface="Arial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err="1">
                <a:latin typeface="Arial" charset="0"/>
                <a:cs typeface="Arial" charset="0"/>
              </a:rPr>
              <a:t>Pentaksiran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  <a:r>
              <a:rPr lang="en-US" sz="1200" b="1" dirty="0" err="1">
                <a:latin typeface="Arial" charset="0"/>
                <a:cs typeface="Arial" charset="0"/>
              </a:rPr>
              <a:t>Murid</a:t>
            </a:r>
            <a:r>
              <a:rPr lang="en-US" sz="1200" b="1" dirty="0">
                <a:latin typeface="Arial" charset="0"/>
                <a:cs typeface="Arial" charset="0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b="1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Arial" charset="0"/>
                <a:cs typeface="Arial" charset="0"/>
              </a:rPr>
              <a:t>Instrumen</a:t>
            </a:r>
            <a:r>
              <a:rPr lang="en-US" sz="1200" dirty="0">
                <a:latin typeface="Arial" charset="0"/>
                <a:cs typeface="Arial" charset="0"/>
              </a:rPr>
              <a:t> </a:t>
            </a:r>
            <a:r>
              <a:rPr lang="en-US" sz="1200" i="1" dirty="0">
                <a:latin typeface="Arial" charset="0"/>
                <a:cs typeface="Arial" charset="0"/>
              </a:rPr>
              <a:t>English Language Skills Acquisition</a:t>
            </a:r>
            <a:r>
              <a:rPr lang="en-US" sz="1200" dirty="0">
                <a:latin typeface="Arial" charset="0"/>
                <a:cs typeface="Arial" charset="0"/>
              </a:rPr>
              <a:t> (ELSA).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Arial" charset="0"/>
              <a:cs typeface="Arial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8828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0AB-7227-4DD5-A6F0-AE0D5BE2869E}" type="datetimeFigureOut">
              <a:rPr lang="en-MY" smtClean="0"/>
              <a:t>23/9/2014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E54A-96CA-487C-9873-D769437FBE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50150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0AB-7227-4DD5-A6F0-AE0D5BE2869E}" type="datetimeFigureOut">
              <a:rPr lang="en-MY" smtClean="0"/>
              <a:t>23/9/2014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E54A-96CA-487C-9873-D769437FBE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89645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0AB-7227-4DD5-A6F0-AE0D5BE2869E}" type="datetimeFigureOut">
              <a:rPr lang="en-MY" smtClean="0"/>
              <a:t>23/9/2014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E54A-96CA-487C-9873-D769437FBE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45341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0AB-7227-4DD5-A6F0-AE0D5BE2869E}" type="datetimeFigureOut">
              <a:rPr lang="en-MY" smtClean="0"/>
              <a:t>23/9/2014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E54A-96CA-487C-9873-D769437FBE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5803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0AB-7227-4DD5-A6F0-AE0D5BE2869E}" type="datetimeFigureOut">
              <a:rPr lang="en-MY" smtClean="0"/>
              <a:t>23/9/2014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E54A-96CA-487C-9873-D769437FBE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90705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0AB-7227-4DD5-A6F0-AE0D5BE2869E}" type="datetimeFigureOut">
              <a:rPr lang="en-MY" smtClean="0"/>
              <a:t>23/9/2014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E54A-96CA-487C-9873-D769437FBE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14170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0AB-7227-4DD5-A6F0-AE0D5BE2869E}" type="datetimeFigureOut">
              <a:rPr lang="en-MY" smtClean="0"/>
              <a:t>23/9/2014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E54A-96CA-487C-9873-D769437FBE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7617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0AB-7227-4DD5-A6F0-AE0D5BE2869E}" type="datetimeFigureOut">
              <a:rPr lang="en-MY" smtClean="0"/>
              <a:t>23/9/2014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E54A-96CA-487C-9873-D769437FBE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1152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0AB-7227-4DD5-A6F0-AE0D5BE2869E}" type="datetimeFigureOut">
              <a:rPr lang="en-MY" smtClean="0"/>
              <a:t>23/9/2014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E54A-96CA-487C-9873-D769437FBE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17867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0AB-7227-4DD5-A6F0-AE0D5BE2869E}" type="datetimeFigureOut">
              <a:rPr lang="en-MY" smtClean="0"/>
              <a:t>23/9/2014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E54A-96CA-487C-9873-D769437FBE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41462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800AB-7227-4DD5-A6F0-AE0D5BE2869E}" type="datetimeFigureOut">
              <a:rPr lang="en-MY" smtClean="0"/>
              <a:t>23/9/2014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4E54A-96CA-487C-9873-D769437FBE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56602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800AB-7227-4DD5-A6F0-AE0D5BE2869E}" type="datetimeFigureOut">
              <a:rPr lang="en-MY" smtClean="0"/>
              <a:t>23/9/2014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4E54A-96CA-487C-9873-D769437FBE5E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073083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7.xml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SAH%20PERCAYA%20KV.pptx#5. KEBOLEHPERCAYAAN" TargetMode="External"/><Relationship Id="rId2" Type="http://schemas.openxmlformats.org/officeDocument/2006/relationships/hyperlink" Target="SAH%20PERCAYA%20KV.pptx#2. KESAHAN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SAH%20PERCAYA%20KV.pptx#6. PowerPoint Presentation" TargetMode="Externa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981200" y="1397000"/>
          <a:ext cx="8229600" cy="3784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29600"/>
              </a:tblGrid>
              <a:tr h="3784600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  <a:defRPr/>
                      </a:pPr>
                      <a:endParaRPr lang="en-US" sz="4400" b="1" kern="1200" spc="50" dirty="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 fontAlgn="auto">
                        <a:spcAft>
                          <a:spcPts val="0"/>
                        </a:spcAft>
                        <a:defRPr/>
                      </a:pPr>
                      <a:r>
                        <a:rPr lang="en-US" sz="3200" b="1" kern="1200" spc="5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PENJAMINAN KUALITI MERUPAKAN PIAWAIAN UNTUK MENENTUKAN KUALITI PELAKSANAAN PA DAN PB MENGIKUT GARIS PANDUAN YANG DITETAPKAN</a:t>
                      </a:r>
                      <a:endParaRPr lang="en-US" sz="3200" b="1" kern="1200" spc="50" dirty="0">
                        <a:ln w="11430"/>
                        <a:solidFill>
                          <a:schemeClr val="tx1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75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0" y="792983"/>
            <a:ext cx="8229600" cy="715962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JENIS PEMENTORAN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2133600" y="1066800"/>
          <a:ext cx="799288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807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944222" y="1063172"/>
          <a:ext cx="821533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5338763"/>
          </a:xfrm>
        </p:spPr>
        <p:txBody>
          <a:bodyPr/>
          <a:lstStyle/>
          <a:p>
            <a:pPr algn="just" eaLnBrk="1" hangingPunct="1">
              <a:buFont typeface="Wingdings 3" panose="05040102010807070707" pitchFamily="18" charset="2"/>
              <a:buNone/>
            </a:pPr>
            <a:r>
              <a:rPr lang="ms-MY" altLang="en-US" sz="2300"/>
              <a:t> 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601643584"/>
              </p:ext>
            </p:extLst>
          </p:nvPr>
        </p:nvGraphicFramePr>
        <p:xfrm>
          <a:off x="1775520" y="908720"/>
          <a:ext cx="8153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981200" y="427039"/>
            <a:ext cx="8229600" cy="715962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PEMENTORAN FORMAL</a:t>
            </a:r>
          </a:p>
        </p:txBody>
      </p:sp>
    </p:spTree>
    <p:extLst>
      <p:ext uri="{BB962C8B-B14F-4D97-AF65-F5344CB8AC3E}">
        <p14:creationId xmlns:p14="http://schemas.microsoft.com/office/powerpoint/2010/main" val="4536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944222" y="1063172"/>
          <a:ext cx="821533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5338763"/>
          </a:xfrm>
        </p:spPr>
        <p:txBody>
          <a:bodyPr/>
          <a:lstStyle/>
          <a:p>
            <a:pPr algn="just" eaLnBrk="1" hangingPunct="1">
              <a:buFont typeface="Wingdings 3" panose="05040102010807070707" pitchFamily="18" charset="2"/>
              <a:buNone/>
            </a:pPr>
            <a:r>
              <a:rPr lang="ms-MY" altLang="en-US" sz="2300"/>
              <a:t> 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592361350"/>
              </p:ext>
            </p:extLst>
          </p:nvPr>
        </p:nvGraphicFramePr>
        <p:xfrm>
          <a:off x="1775520" y="908720"/>
          <a:ext cx="81534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itle 1"/>
          <p:cNvSpPr txBox="1">
            <a:spLocks/>
          </p:cNvSpPr>
          <p:nvPr/>
        </p:nvSpPr>
        <p:spPr>
          <a:xfrm>
            <a:off x="1828800" y="541447"/>
            <a:ext cx="8229600" cy="715962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PEMENTORAN INFORMAL</a:t>
            </a:r>
          </a:p>
        </p:txBody>
      </p:sp>
    </p:spTree>
    <p:extLst>
      <p:ext uri="{BB962C8B-B14F-4D97-AF65-F5344CB8AC3E}">
        <p14:creationId xmlns:p14="http://schemas.microsoft.com/office/powerpoint/2010/main" val="42907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944222" y="1063172"/>
          <a:ext cx="821533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5338763"/>
          </a:xfrm>
        </p:spPr>
        <p:txBody>
          <a:bodyPr/>
          <a:lstStyle/>
          <a:p>
            <a:pPr algn="just" eaLnBrk="1" hangingPunct="1">
              <a:buFont typeface="Wingdings 3" panose="05040102010807070707" pitchFamily="18" charset="2"/>
              <a:buNone/>
            </a:pPr>
            <a:r>
              <a:rPr lang="ms-MY" altLang="en-US" sz="2300"/>
              <a:t>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828800" y="471109"/>
            <a:ext cx="8229600" cy="715962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MENTOR DALAMAN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07785722"/>
              </p:ext>
            </p:extLst>
          </p:nvPr>
        </p:nvGraphicFramePr>
        <p:xfrm>
          <a:off x="2591972" y="1828799"/>
          <a:ext cx="7311683" cy="3618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97391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913206" y="527379"/>
            <a:ext cx="8229600" cy="715962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MENTOR LUARAN</a:t>
            </a:r>
          </a:p>
        </p:txBody>
      </p:sp>
      <p:graphicFrame>
        <p:nvGraphicFramePr>
          <p:cNvPr id="10" name="Diagram 9"/>
          <p:cNvGraphicFramePr/>
          <p:nvPr/>
        </p:nvGraphicFramePr>
        <p:xfrm>
          <a:off x="1905000" y="1066800"/>
          <a:ext cx="8458200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241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944222" y="1063172"/>
          <a:ext cx="821533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1981200" y="1143001"/>
            <a:ext cx="8229600" cy="5338763"/>
          </a:xfrm>
        </p:spPr>
        <p:txBody>
          <a:bodyPr/>
          <a:lstStyle/>
          <a:p>
            <a:pPr algn="just" eaLnBrk="1" hangingPunct="1">
              <a:buFont typeface="Wingdings 3" panose="05040102010807070707" pitchFamily="18" charset="2"/>
              <a:buNone/>
            </a:pPr>
            <a:r>
              <a:rPr lang="ms-MY" altLang="en-US" sz="2300"/>
              <a:t>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8800" y="893139"/>
            <a:ext cx="8229600" cy="715962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CONTOH TAJUK PEMENTORAN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555034713"/>
              </p:ext>
            </p:extLst>
          </p:nvPr>
        </p:nvGraphicFramePr>
        <p:xfrm>
          <a:off x="2882721" y="1681164"/>
          <a:ext cx="8382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44825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828800" y="583652"/>
            <a:ext cx="8229600" cy="715962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CARTA ALIR PEMENTORAN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938" y="1376519"/>
            <a:ext cx="6360551" cy="512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2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828800" y="119416"/>
            <a:ext cx="8229600" cy="715962"/>
          </a:xfrm>
          <a:prstGeom prst="rect">
            <a:avLst/>
          </a:prstGeom>
        </p:spPr>
        <p:txBody>
          <a:bodyPr anchor="ctr">
            <a:normAutofit fontScale="82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BORANG LAPORAN PEMENTORAN PKM 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0286" t="22356" r="32737" b="13029"/>
          <a:stretch/>
        </p:blipFill>
        <p:spPr>
          <a:xfrm>
            <a:off x="2897944" y="1069144"/>
            <a:ext cx="5401994" cy="530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02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944222" y="1063172"/>
          <a:ext cx="821533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1905000" y="990600"/>
            <a:ext cx="8229600" cy="4876800"/>
          </a:xfrm>
        </p:spPr>
        <p:txBody>
          <a:bodyPr/>
          <a:lstStyle/>
          <a:p>
            <a:pPr algn="just" eaLnBrk="1" hangingPunct="1">
              <a:buFont typeface="Wingdings 3" panose="05040102010807070707" pitchFamily="18" charset="2"/>
              <a:buNone/>
            </a:pPr>
            <a:r>
              <a:rPr lang="ms-MY" altLang="en-US" sz="2300"/>
              <a:t>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8800" y="119416"/>
            <a:ext cx="8229600" cy="715962"/>
          </a:xfrm>
          <a:prstGeom prst="rect">
            <a:avLst/>
          </a:prstGeom>
        </p:spPr>
        <p:txBody>
          <a:bodyPr anchor="ctr">
            <a:normAutofit fontScale="6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AKTIVITI PEMENTORAN – MESYUARAT </a:t>
            </a:r>
            <a:r>
              <a:rPr lang="en-US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PENSYARAH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 descr="100_2224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828800" y="1066800"/>
            <a:ext cx="8305800" cy="4673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700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944222" y="1063172"/>
          <a:ext cx="821533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1905000" y="990600"/>
            <a:ext cx="8229600" cy="4876800"/>
          </a:xfrm>
        </p:spPr>
        <p:txBody>
          <a:bodyPr/>
          <a:lstStyle/>
          <a:p>
            <a:pPr algn="just" eaLnBrk="1" hangingPunct="1">
              <a:buFont typeface="Wingdings 3" panose="05040102010807070707" pitchFamily="18" charset="2"/>
              <a:buNone/>
            </a:pPr>
            <a:r>
              <a:rPr lang="ms-MY" altLang="en-US" sz="2300"/>
              <a:t>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8800" y="119416"/>
            <a:ext cx="8229600" cy="715962"/>
          </a:xfrm>
          <a:prstGeom prst="rect">
            <a:avLst/>
          </a:prstGeom>
        </p:spPr>
        <p:txBody>
          <a:bodyPr anchor="ctr">
            <a:normAutofit fontScale="6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AKTIVITI PEMENTORAN- MESYUARAT JK </a:t>
            </a:r>
            <a:r>
              <a:rPr lang="en-US" sz="4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Pentaksiran</a:t>
            </a: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100_222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52600" y="1066800"/>
            <a:ext cx="8610600" cy="4648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7572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11933" y="733246"/>
            <a:ext cx="9972235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4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PENJAMINAN KUALITI MENJADI KEUTAMAAN DALAM SEMUA ASPEK DAN PERINGKAT PENTASKIRAN KERANA :</a:t>
            </a:r>
          </a:p>
          <a:p>
            <a:pPr>
              <a:defRPr/>
            </a:pPr>
            <a:endParaRPr lang="en-US" sz="2800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Pentaksiran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yang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berkualiti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akan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menghasilkan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maklumat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yang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tepat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dan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menunjukkan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keadaan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sebenar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tentang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tahap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pembelajaran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murid.Maklumat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yang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tepat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boleh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membantu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pembuat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dan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penentu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dasar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melakukan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perubahan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bagi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tujuan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meningkatkan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pengajaran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dan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pembelajaran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.</a:t>
            </a:r>
          </a:p>
          <a:p>
            <a:pPr>
              <a:defRPr/>
            </a:pPr>
            <a:endParaRPr lang="en-US" sz="2800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Memastikan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PA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dan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PB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dilaksanakan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mengikut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prosedur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yang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ditetapkan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oleh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Lembaga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Peperiksaan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bagi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menjamin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  <a:hlinkClick r:id="rId2" action="ppaction://hlinkpres?slideindex=2&amp;slidetitle=KESAHAN"/>
              </a:rPr>
              <a:t>kesahan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dan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  <a:hlinkClick r:id="rId3" action="ppaction://hlinkpres?slideindex=5&amp;slidetitle=KEBOLEHPERCAYAAN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  <a:hlinkClick r:id="rId3" action="ppaction://hlinkpres?slideindex=5&amp;slidetitle=KEBOLEHPERCAYAAN"/>
              </a:rPr>
              <a:t>kebolehpercayaan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  <a:hlinkClick r:id="rId3" action="ppaction://hlinkpres?slideindex=5&amp;slidetitle=KEBOLEHPERCAYAAN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skor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,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  <a:hlinkClick r:id="rId4" action="ppaction://hlinkpres?slideindex=6&amp;slidetitle=PowerPoint Presentation"/>
              </a:rPr>
              <a:t>kebolehtadbiran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instrumen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dan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keadilan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kepada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 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murid</a:t>
            </a:r>
            <a:r>
              <a:rPr lang="en-US" sz="2800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cs typeface="Arial" pitchFamily="34" charset="0"/>
              </a:rPr>
              <a:t>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endParaRPr lang="en-US" b="1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1944222" y="1063172"/>
          <a:ext cx="8215338" cy="55007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905000" y="990600"/>
            <a:ext cx="8229600" cy="4876800"/>
          </a:xfrm>
        </p:spPr>
        <p:txBody>
          <a:bodyPr/>
          <a:lstStyle/>
          <a:p>
            <a:pPr algn="just" eaLnBrk="1" hangingPunct="1">
              <a:buFont typeface="Wingdings 3" panose="05040102010807070707" pitchFamily="18" charset="2"/>
              <a:buNone/>
            </a:pPr>
            <a:r>
              <a:rPr lang="ms-MY" altLang="en-US" sz="2300"/>
              <a:t>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828800" y="119416"/>
            <a:ext cx="8229600" cy="715962"/>
          </a:xfrm>
          <a:prstGeom prst="rect">
            <a:avLst/>
          </a:prstGeom>
        </p:spPr>
        <p:txBody>
          <a:bodyPr anchor="ctr">
            <a:normAutofit fontScale="7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AKTIVITI PEMENTORAN- MESYUARAT PANITIA</a:t>
            </a:r>
          </a:p>
        </p:txBody>
      </p:sp>
      <p:pic>
        <p:nvPicPr>
          <p:cNvPr id="8" name="Picture 2" descr="G:\2011-03-02 KAUNSELING01\KAUNSELING01 09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990600"/>
            <a:ext cx="827405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70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0" y="228601"/>
            <a:ext cx="8229600" cy="715963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81200" y="1397000"/>
          <a:ext cx="8229600" cy="3784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29600"/>
              </a:tblGrid>
              <a:tr h="3784600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  <a:defRPr/>
                      </a:pPr>
                      <a:endParaRPr lang="en-US" sz="4400" b="1" kern="1200" spc="5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 fontAlgn="auto">
                        <a:spcAft>
                          <a:spcPts val="0"/>
                        </a:spcAft>
                        <a:defRPr/>
                      </a:pPr>
                      <a:r>
                        <a:rPr lang="en-US" sz="4400" b="1" kern="1200" spc="5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SEKIAN</a:t>
                      </a:r>
                    </a:p>
                    <a:p>
                      <a:pPr algn="ctr" fontAlgn="auto">
                        <a:spcAft>
                          <a:spcPts val="0"/>
                        </a:spcAft>
                        <a:defRPr/>
                      </a:pPr>
                      <a:r>
                        <a:rPr lang="en-US" sz="4400" b="1" kern="1200" spc="5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TERIMA KASIH</a:t>
                      </a:r>
                      <a:endParaRPr lang="en-US" sz="4400" b="1" kern="1200" spc="50" dirty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40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28800" y="228601"/>
            <a:ext cx="8229600" cy="715963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endParaRPr lang="en-US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81200" y="1397000"/>
          <a:ext cx="8229600" cy="3784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29600"/>
              </a:tblGrid>
              <a:tr h="3784600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  <a:defRPr/>
                      </a:pPr>
                      <a:endParaRPr lang="en-US" sz="4400" b="1" kern="1200" spc="50" dirty="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 fontAlgn="auto">
                        <a:spcAft>
                          <a:spcPts val="0"/>
                        </a:spcAft>
                        <a:defRPr/>
                      </a:pPr>
                      <a:r>
                        <a:rPr lang="en-US" sz="4400" b="1" kern="1200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PENJAMINAN KUALITI</a:t>
                      </a:r>
                    </a:p>
                    <a:p>
                      <a:pPr algn="ctr" fontAlgn="auto">
                        <a:spcAft>
                          <a:spcPts val="0"/>
                        </a:spcAft>
                        <a:defRPr/>
                      </a:pPr>
                      <a:r>
                        <a:rPr lang="en-US" sz="4400" b="1" kern="1200" spc="50" dirty="0" smtClean="0">
                          <a:ln w="11430"/>
                          <a:gradFill>
                            <a:gsLst>
                              <a:gs pos="25000">
                                <a:schemeClr val="accent2">
                                  <a:satMod val="155000"/>
                                </a:schemeClr>
                              </a:gs>
                              <a:gs pos="100000">
                                <a:schemeClr val="accent2">
                                  <a:shade val="45000"/>
                                  <a:satMod val="165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PEMENTORAN</a:t>
                      </a:r>
                      <a:endParaRPr lang="en-US" sz="4400" b="1" kern="1200" spc="50" dirty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22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56935" y="624174"/>
            <a:ext cx="8229600" cy="715962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DEFINISI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663426"/>
              </p:ext>
            </p:extLst>
          </p:nvPr>
        </p:nvGraphicFramePr>
        <p:xfrm>
          <a:off x="1981200" y="1397000"/>
          <a:ext cx="8229600" cy="448056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29600"/>
              </a:tblGrid>
              <a:tr h="37846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spc="5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PEMENTORAN ADALAH SATU PROSES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kern="1200" spc="5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MEMBANTU</a:t>
                      </a:r>
                      <a:r>
                        <a:rPr lang="en-US" sz="3200" b="1" kern="1200" spc="50" baseline="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,MEMUDAH CARA DAN MEMBIMBING, MENINGKATKAN PENGETAHUAN DAN KEFAHAMAN PENSYARAH </a:t>
                      </a:r>
                      <a:r>
                        <a:rPr lang="en-US" sz="3200" b="0" kern="1200" spc="50" baseline="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UNTUK MELAKSANAKAN PENTAKSIRAN MENGIKUT PROSEDUR DAN GARIS PANDUAN YANG DITETAPKAN OLEH LEMBAGA PEPERIKSAAN</a:t>
                      </a:r>
                      <a:r>
                        <a:rPr lang="en-US" sz="3200" b="0" u="none" cap="none" spc="50" dirty="0" smtClean="0">
                          <a:ln w="13500">
                            <a:prstDash val="solid"/>
                          </a:ln>
                          <a:effectLst>
                            <a:innerShdw blurRad="50900" dist="38500" dir="13500000">
                              <a:srgbClr val="000000">
                                <a:alpha val="60000"/>
                              </a:srgbClr>
                            </a:innerShdw>
                          </a:effectLst>
                          <a:latin typeface="Lucida Sans Unicode" pitchFamily="34" charset="0"/>
                          <a:cs typeface="Lucida Sans Unicode" pitchFamily="34" charset="0"/>
                        </a:rPr>
                        <a:t> </a:t>
                      </a:r>
                      <a:endParaRPr lang="en-US" sz="3200" b="0" i="0" cap="none" spc="50" dirty="0" smtClean="0">
                        <a:ln w="13500">
                          <a:prstDash val="solid"/>
                        </a:ln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Lucida Sans Unicode" pitchFamily="34" charset="0"/>
                        <a:cs typeface="Lucida Sans Unicode" pitchFamily="34" charset="0"/>
                      </a:endParaRPr>
                    </a:p>
                    <a:p>
                      <a:pPr algn="ctr" fontAlgn="auto">
                        <a:spcAft>
                          <a:spcPts val="0"/>
                        </a:spcAft>
                        <a:defRPr/>
                      </a:pPr>
                      <a:endParaRPr lang="en-US" sz="3200" b="1" kern="1200" spc="50" dirty="0">
                        <a:ln w="11430"/>
                        <a:solidFill>
                          <a:schemeClr val="tx1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964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71003" y="609687"/>
            <a:ext cx="8229600" cy="715962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OBJEKTIF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073867"/>
              </p:ext>
            </p:extLst>
          </p:nvPr>
        </p:nvGraphicFramePr>
        <p:xfrm>
          <a:off x="1981200" y="1397000"/>
          <a:ext cx="8229600" cy="3784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29600"/>
              </a:tblGrid>
              <a:tr h="3784600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  <a:defRPr/>
                      </a:pPr>
                      <a:endParaRPr lang="en-US" sz="4400" b="1" kern="1200" spc="50" dirty="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 algn="ctr"/>
                      <a:r>
                        <a:rPr lang="en-US" sz="3200" b="0" kern="1200" spc="5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MEMBERI </a:t>
                      </a:r>
                      <a:r>
                        <a:rPr lang="en-US" sz="3200" b="1" kern="1200" spc="5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BIMBINGAN, KHIDMAT BANTU</a:t>
                      </a:r>
                      <a:r>
                        <a:rPr lang="en-US" sz="3200" b="1" kern="1200" spc="50" baseline="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 DAN NASIHAT </a:t>
                      </a:r>
                      <a:r>
                        <a:rPr lang="en-US" sz="3200" b="0" kern="1200" spc="50" baseline="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MENGENAI PELAKSANAAN DAN PENPENSYARAHSAN PENTAKSIRAN</a:t>
                      </a:r>
                    </a:p>
                    <a:p>
                      <a:pPr lvl="0" algn="ctr"/>
                      <a:endParaRPr lang="en-US" sz="3200" b="1" i="0" kern="1200" cap="none" spc="50" baseline="0" dirty="0" smtClean="0">
                        <a:ln w="11430"/>
                        <a:solidFill>
                          <a:schemeClr val="tx1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 algn="ctr"/>
                      <a:endParaRPr lang="en-US" sz="2400" b="0" i="0" cap="none" spc="50" dirty="0">
                        <a:ln w="13500">
                          <a:prstDash val="solid"/>
                        </a:ln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15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871003" y="596038"/>
            <a:ext cx="8229600" cy="715962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OBJEKTIF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677431"/>
              </p:ext>
            </p:extLst>
          </p:nvPr>
        </p:nvGraphicFramePr>
        <p:xfrm>
          <a:off x="1981200" y="1397000"/>
          <a:ext cx="8229600" cy="3784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29600"/>
              </a:tblGrid>
              <a:tr h="3784600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  <a:defRPr/>
                      </a:pPr>
                      <a:endParaRPr lang="en-US" sz="3200" b="1" kern="1200" spc="50" dirty="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 algn="ctr"/>
                      <a:r>
                        <a:rPr lang="en-US" sz="3200" b="0" kern="1200" spc="5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MENINGKATKAN </a:t>
                      </a:r>
                      <a:r>
                        <a:rPr lang="en-US" sz="3200" b="1" kern="1200" spc="5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KEMAHIRAN PELAKSANAAN PENTAKSIRAN</a:t>
                      </a:r>
                      <a:r>
                        <a:rPr lang="en-US" sz="3200" b="0" kern="1200" spc="5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en-US" sz="3200" b="0" kern="1200" spc="5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DALAM KALANGAN PENSYARAH YANG DIBIMBING</a:t>
                      </a:r>
                      <a:endParaRPr lang="en-US" sz="3200" b="0" i="0" cap="none" spc="50" dirty="0">
                        <a:ln w="13500">
                          <a:prstDash val="solid"/>
                        </a:ln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215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2150435"/>
              </p:ext>
            </p:extLst>
          </p:nvPr>
        </p:nvGraphicFramePr>
        <p:xfrm>
          <a:off x="1981200" y="1397000"/>
          <a:ext cx="8229600" cy="3784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29600"/>
              </a:tblGrid>
              <a:tr h="3784600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  <a:defRPr/>
                      </a:pPr>
                      <a:endParaRPr lang="en-US" sz="3200" b="1" kern="1200" spc="50" dirty="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lvl="0" algn="ctr"/>
                      <a:r>
                        <a:rPr lang="en-US" sz="3200" b="0" kern="1200" spc="5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MENINGKATKAN </a:t>
                      </a:r>
                      <a:r>
                        <a:rPr lang="en-US" sz="3200" b="1" kern="1200" spc="5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KOMPETENSI DAN KEYAKINAN</a:t>
                      </a:r>
                      <a:r>
                        <a:rPr lang="en-US" sz="3200" b="1" kern="1200" spc="50" baseline="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 PENYARAH</a:t>
                      </a:r>
                      <a:r>
                        <a:rPr lang="en-US" sz="3200" b="0" kern="1200" spc="50" baseline="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 YANG DIBIMBING</a:t>
                      </a:r>
                      <a:endParaRPr lang="en-US" sz="3200" b="0" i="0" cap="none" spc="50" dirty="0">
                        <a:ln w="13500">
                          <a:prstDash val="solid"/>
                        </a:ln>
                        <a:effectLst>
                          <a:innerShdw blurRad="50900" dist="38500" dir="13500000">
                            <a:srgbClr val="000000">
                              <a:alpha val="60000"/>
                            </a:srgbClr>
                          </a:innerShdw>
                        </a:effectLst>
                        <a:latin typeface="Lucida Sans Unicode" pitchFamily="34" charset="0"/>
                        <a:cs typeface="Lucida Sans Unicode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871003" y="596038"/>
            <a:ext cx="8229600" cy="715962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OBJEKTIF</a:t>
            </a:r>
          </a:p>
        </p:txBody>
      </p:sp>
    </p:spTree>
    <p:extLst>
      <p:ext uri="{BB962C8B-B14F-4D97-AF65-F5344CB8AC3E}">
        <p14:creationId xmlns:p14="http://schemas.microsoft.com/office/powerpoint/2010/main" val="129141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618430"/>
              </p:ext>
            </p:extLst>
          </p:nvPr>
        </p:nvGraphicFramePr>
        <p:xfrm>
          <a:off x="1981200" y="1397000"/>
          <a:ext cx="8229600" cy="3784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29600"/>
              </a:tblGrid>
              <a:tr h="3784600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  <a:defRPr/>
                      </a:pPr>
                      <a:endParaRPr lang="en-US" sz="4400" b="1" kern="1200" spc="50" dirty="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spc="5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MEMBANTU PENSYARAH </a:t>
                      </a:r>
                      <a:r>
                        <a:rPr lang="en-US" sz="3200" b="1" kern="1200" spc="5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MENYELESAIKAN MASALAH </a:t>
                      </a:r>
                      <a:r>
                        <a:rPr lang="en-US" sz="3200" b="0" kern="1200" spc="5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PELAKSANAAN PENTAKSIRAN</a:t>
                      </a:r>
                      <a:endParaRPr lang="en-US" sz="3200" b="0" kern="1200" spc="50" dirty="0">
                        <a:ln w="11430"/>
                        <a:solidFill>
                          <a:schemeClr val="tx1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871003" y="596038"/>
            <a:ext cx="8229600" cy="715962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OBJEKTIF</a:t>
            </a:r>
          </a:p>
        </p:txBody>
      </p:sp>
    </p:spTree>
    <p:extLst>
      <p:ext uri="{BB962C8B-B14F-4D97-AF65-F5344CB8AC3E}">
        <p14:creationId xmlns:p14="http://schemas.microsoft.com/office/powerpoint/2010/main" val="226395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4047772"/>
              </p:ext>
            </p:extLst>
          </p:nvPr>
        </p:nvGraphicFramePr>
        <p:xfrm>
          <a:off x="1981200" y="1397000"/>
          <a:ext cx="8229600" cy="378460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8229600"/>
              </a:tblGrid>
              <a:tr h="3784600">
                <a:tc>
                  <a:txBody>
                    <a:bodyPr/>
                    <a:lstStyle/>
                    <a:p>
                      <a:pPr algn="ctr" fontAlgn="auto">
                        <a:spcAft>
                          <a:spcPts val="0"/>
                        </a:spcAft>
                        <a:defRPr/>
                      </a:pPr>
                      <a:endParaRPr lang="en-US" sz="4400" b="1" kern="1200" spc="50" dirty="0" smtClean="0">
                        <a:ln w="11430"/>
                        <a:gradFill>
                          <a:gsLst>
                            <a:gs pos="25000">
                              <a:schemeClr val="accent2">
                                <a:satMod val="155000"/>
                              </a:schemeClr>
                            </a:gs>
                            <a:gs pos="100000">
                              <a:schemeClr val="accent2">
                                <a:shade val="45000"/>
                                <a:satMod val="16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 kern="1200" spc="5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MEMBINA </a:t>
                      </a:r>
                      <a:r>
                        <a:rPr lang="en-US" sz="3200" b="1" kern="1200" spc="50" dirty="0" smtClean="0">
                          <a:ln w="11430"/>
                          <a:solidFill>
                            <a:srgbClr val="FF0000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RANGKAIAN KERJA DAN HUBUNGAN PROFESIONAL </a:t>
                      </a:r>
                      <a:r>
                        <a:rPr lang="en-US" sz="3200" b="0" kern="1200" spc="50" dirty="0" smtClean="0">
                          <a:ln w="11430"/>
                          <a:solidFill>
                            <a:schemeClr val="tx1"/>
                          </a:solidFill>
                          <a:effectLst>
                            <a:outerShdw blurRad="76200" dist="50800" dir="5400000" algn="tl" rotWithShape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Calibri" pitchFamily="34" charset="0"/>
                          <a:ea typeface="+mn-ea"/>
                          <a:cs typeface="Arial" pitchFamily="34" charset="0"/>
                        </a:rPr>
                        <a:t>ANTARA MENTOR DAN PENSYARAH YANG DIBIMBING</a:t>
                      </a:r>
                      <a:endParaRPr lang="en-US" sz="3200" b="0" kern="1200" spc="50" dirty="0">
                        <a:ln w="11430"/>
                        <a:solidFill>
                          <a:srgbClr val="FF0000"/>
                        </a:solidFill>
                        <a:effectLst>
                          <a:outerShdw blurRad="76200" dist="50800" dir="5400000" algn="tl" rotWithShape="0">
                            <a:srgbClr val="000000">
                              <a:alpha val="65000"/>
                            </a:srgbClr>
                          </a:outerShdw>
                        </a:effectLst>
                        <a:latin typeface="Calibri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1871003" y="596038"/>
            <a:ext cx="8229600" cy="715962"/>
          </a:xfrm>
          <a:prstGeom prst="rect">
            <a:avLst/>
          </a:prstGeom>
        </p:spPr>
        <p:txBody>
          <a:bodyPr anchor="ctr">
            <a:normAutofit fontScale="97500"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OBJEKTIF</a:t>
            </a:r>
          </a:p>
        </p:txBody>
      </p:sp>
    </p:spTree>
    <p:extLst>
      <p:ext uri="{BB962C8B-B14F-4D97-AF65-F5344CB8AC3E}">
        <p14:creationId xmlns:p14="http://schemas.microsoft.com/office/powerpoint/2010/main" val="1610723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713</Words>
  <Application>Microsoft Office PowerPoint</Application>
  <PresentationFormat>Widescreen</PresentationFormat>
  <Paragraphs>184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Lucida Sans Unicode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10</cp:revision>
  <dcterms:created xsi:type="dcterms:W3CDTF">2014-09-22T21:43:11Z</dcterms:created>
  <dcterms:modified xsi:type="dcterms:W3CDTF">2014-09-23T01:19:57Z</dcterms:modified>
</cp:coreProperties>
</file>